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60" r:id="rId1"/>
    <p:sldMasterId id="2147483970" r:id="rId2"/>
  </p:sldMasterIdLst>
  <p:notesMasterIdLst>
    <p:notesMasterId r:id="rId51"/>
  </p:notesMasterIdLst>
  <p:handoutMasterIdLst>
    <p:handoutMasterId r:id="rId52"/>
  </p:handoutMasterIdLst>
  <p:sldIdLst>
    <p:sldId id="256" r:id="rId3"/>
    <p:sldId id="358" r:id="rId4"/>
    <p:sldId id="371" r:id="rId5"/>
    <p:sldId id="361" r:id="rId6"/>
    <p:sldId id="370" r:id="rId7"/>
    <p:sldId id="290" r:id="rId8"/>
    <p:sldId id="362" r:id="rId9"/>
    <p:sldId id="363" r:id="rId10"/>
    <p:sldId id="359" r:id="rId11"/>
    <p:sldId id="364" r:id="rId12"/>
    <p:sldId id="360" r:id="rId13"/>
    <p:sldId id="366" r:id="rId14"/>
    <p:sldId id="368" r:id="rId15"/>
    <p:sldId id="369" r:id="rId16"/>
    <p:sldId id="345" r:id="rId17"/>
    <p:sldId id="349" r:id="rId18"/>
    <p:sldId id="333" r:id="rId19"/>
    <p:sldId id="342" r:id="rId20"/>
    <p:sldId id="257" r:id="rId21"/>
    <p:sldId id="337" r:id="rId22"/>
    <p:sldId id="354" r:id="rId23"/>
    <p:sldId id="336" r:id="rId24"/>
    <p:sldId id="334" r:id="rId25"/>
    <p:sldId id="357" r:id="rId26"/>
    <p:sldId id="335" r:id="rId27"/>
    <p:sldId id="343" r:id="rId28"/>
    <p:sldId id="351" r:id="rId29"/>
    <p:sldId id="350" r:id="rId30"/>
    <p:sldId id="355" r:id="rId31"/>
    <p:sldId id="339" r:id="rId32"/>
    <p:sldId id="340" r:id="rId33"/>
    <p:sldId id="367" r:id="rId34"/>
    <p:sldId id="341" r:id="rId35"/>
    <p:sldId id="347" r:id="rId36"/>
    <p:sldId id="348" r:id="rId37"/>
    <p:sldId id="346" r:id="rId38"/>
    <p:sldId id="320" r:id="rId39"/>
    <p:sldId id="353" r:id="rId40"/>
    <p:sldId id="321" r:id="rId41"/>
    <p:sldId id="322" r:id="rId42"/>
    <p:sldId id="323" r:id="rId43"/>
    <p:sldId id="324" r:id="rId44"/>
    <p:sldId id="325" r:id="rId45"/>
    <p:sldId id="326" r:id="rId46"/>
    <p:sldId id="327" r:id="rId47"/>
    <p:sldId id="328" r:id="rId48"/>
    <p:sldId id="330" r:id="rId49"/>
    <p:sldId id="352" r:id="rId5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F8848B0-4260-0A41-83EC-A01898AF7DD3}">
          <p14:sldIdLst>
            <p14:sldId id="256"/>
            <p14:sldId id="358"/>
            <p14:sldId id="371"/>
            <p14:sldId id="361"/>
            <p14:sldId id="370"/>
            <p14:sldId id="290"/>
            <p14:sldId id="362"/>
            <p14:sldId id="363"/>
            <p14:sldId id="359"/>
            <p14:sldId id="364"/>
            <p14:sldId id="360"/>
            <p14:sldId id="366"/>
            <p14:sldId id="368"/>
            <p14:sldId id="369"/>
            <p14:sldId id="345"/>
            <p14:sldId id="349"/>
            <p14:sldId id="333"/>
            <p14:sldId id="342"/>
            <p14:sldId id="257"/>
            <p14:sldId id="337"/>
            <p14:sldId id="354"/>
            <p14:sldId id="336"/>
            <p14:sldId id="334"/>
            <p14:sldId id="357"/>
            <p14:sldId id="335"/>
            <p14:sldId id="343"/>
            <p14:sldId id="351"/>
            <p14:sldId id="350"/>
            <p14:sldId id="355"/>
            <p14:sldId id="339"/>
            <p14:sldId id="340"/>
            <p14:sldId id="367"/>
            <p14:sldId id="341"/>
            <p14:sldId id="347"/>
            <p14:sldId id="348"/>
            <p14:sldId id="346"/>
            <p14:sldId id="320"/>
            <p14:sldId id="353"/>
            <p14:sldId id="321"/>
            <p14:sldId id="322"/>
            <p14:sldId id="323"/>
            <p14:sldId id="324"/>
            <p14:sldId id="325"/>
            <p14:sldId id="326"/>
            <p14:sldId id="327"/>
            <p14:sldId id="328"/>
            <p14:sldId id="330"/>
            <p14:sldId id="352"/>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5BE5F0"/>
    <a:srgbClr val="1057A8"/>
    <a:srgbClr val="205AB2"/>
    <a:srgbClr val="1A4688"/>
    <a:srgbClr val="82AB4D"/>
    <a:srgbClr val="6F91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0DC1BE-81F8-4035-8F16-4F78FC5EBFDA}" v="126" dt="2021-10-22T15:29:09.5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265" autoAdjust="0"/>
    <p:restoredTop sz="87971" autoAdjust="0"/>
  </p:normalViewPr>
  <p:slideViewPr>
    <p:cSldViewPr snapToGrid="0" snapToObjects="1">
      <p:cViewPr varScale="1">
        <p:scale>
          <a:sx n="119" d="100"/>
          <a:sy n="119" d="100"/>
        </p:scale>
        <p:origin x="108" y="34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96" d="100"/>
          <a:sy n="96" d="100"/>
        </p:scale>
        <p:origin x="3688" y="1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6/11/relationships/changesInfo" Target="changesInfos/changesInfo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Leichter" userId="a56f0600-9b6a-4525-ab9b-d56bd61c2a22" providerId="ADAL" clId="{F20DC1BE-81F8-4035-8F16-4F78FC5EBFDA}"/>
    <pc:docChg chg="undo custSel addSld delSld modSld sldOrd modMainMaster modSection">
      <pc:chgData name="James Leichter" userId="a56f0600-9b6a-4525-ab9b-d56bd61c2a22" providerId="ADAL" clId="{F20DC1BE-81F8-4035-8F16-4F78FC5EBFDA}" dt="2021-10-22T18:27:29.934" v="2030"/>
      <pc:docMkLst>
        <pc:docMk/>
      </pc:docMkLst>
      <pc:sldChg chg="modSp mod">
        <pc:chgData name="James Leichter" userId="a56f0600-9b6a-4525-ab9b-d56bd61c2a22" providerId="ADAL" clId="{F20DC1BE-81F8-4035-8F16-4F78FC5EBFDA}" dt="2021-10-20T21:41:30.407" v="334" actId="1076"/>
        <pc:sldMkLst>
          <pc:docMk/>
          <pc:sldMk cId="20924727" sldId="256"/>
        </pc:sldMkLst>
        <pc:spChg chg="mod">
          <ac:chgData name="James Leichter" userId="a56f0600-9b6a-4525-ab9b-d56bd61c2a22" providerId="ADAL" clId="{F20DC1BE-81F8-4035-8F16-4F78FC5EBFDA}" dt="2021-10-20T20:06:51.913" v="122" actId="20577"/>
          <ac:spMkLst>
            <pc:docMk/>
            <pc:sldMk cId="20924727" sldId="256"/>
            <ac:spMk id="18" creationId="{170845A6-E9D2-A049-BD7D-DBC026BF4F57}"/>
          </ac:spMkLst>
        </pc:spChg>
        <pc:picChg chg="mod">
          <ac:chgData name="James Leichter" userId="a56f0600-9b6a-4525-ab9b-d56bd61c2a22" providerId="ADAL" clId="{F20DC1BE-81F8-4035-8F16-4F78FC5EBFDA}" dt="2021-10-20T21:41:30.407" v="334" actId="1076"/>
          <ac:picMkLst>
            <pc:docMk/>
            <pc:sldMk cId="20924727" sldId="256"/>
            <ac:picMk id="5" creationId="{62DD8E39-49BB-1146-A2BE-25D6C17A0547}"/>
          </ac:picMkLst>
        </pc:picChg>
      </pc:sldChg>
      <pc:sldChg chg="modSp mod ord">
        <pc:chgData name="James Leichter" userId="a56f0600-9b6a-4525-ab9b-d56bd61c2a22" providerId="ADAL" clId="{F20DC1BE-81F8-4035-8F16-4F78FC5EBFDA}" dt="2021-10-22T18:27:26.318" v="2028"/>
        <pc:sldMkLst>
          <pc:docMk/>
          <pc:sldMk cId="949526377" sldId="257"/>
        </pc:sldMkLst>
        <pc:spChg chg="mod">
          <ac:chgData name="James Leichter" userId="a56f0600-9b6a-4525-ab9b-d56bd61c2a22" providerId="ADAL" clId="{F20DC1BE-81F8-4035-8F16-4F78FC5EBFDA}" dt="2021-10-22T18:09:49.987" v="1985" actId="20577"/>
          <ac:spMkLst>
            <pc:docMk/>
            <pc:sldMk cId="949526377" sldId="257"/>
            <ac:spMk id="4" creationId="{00000000-0000-0000-0000-000000000000}"/>
          </ac:spMkLst>
        </pc:spChg>
      </pc:sldChg>
      <pc:sldChg chg="modSp add del mod modTransition">
        <pc:chgData name="James Leichter" userId="a56f0600-9b6a-4525-ab9b-d56bd61c2a22" providerId="ADAL" clId="{F20DC1BE-81F8-4035-8F16-4F78FC5EBFDA}" dt="2021-10-22T16:09:52.578" v="1785" actId="2696"/>
        <pc:sldMkLst>
          <pc:docMk/>
          <pc:sldMk cId="0" sldId="261"/>
        </pc:sldMkLst>
        <pc:spChg chg="mod">
          <ac:chgData name="James Leichter" userId="a56f0600-9b6a-4525-ab9b-d56bd61c2a22" providerId="ADAL" clId="{F20DC1BE-81F8-4035-8F16-4F78FC5EBFDA}" dt="2021-10-21T19:57:13.374" v="357" actId="27636"/>
          <ac:spMkLst>
            <pc:docMk/>
            <pc:sldMk cId="0" sldId="261"/>
            <ac:spMk id="11266" creationId="{089E59DD-A8F7-4594-8E39-8C47F871A327}"/>
          </ac:spMkLst>
        </pc:spChg>
        <pc:spChg chg="mod">
          <ac:chgData name="James Leichter" userId="a56f0600-9b6a-4525-ab9b-d56bd61c2a22" providerId="ADAL" clId="{F20DC1BE-81F8-4035-8F16-4F78FC5EBFDA}" dt="2021-10-20T21:14:22.625" v="293" actId="27636"/>
          <ac:spMkLst>
            <pc:docMk/>
            <pc:sldMk cId="0" sldId="261"/>
            <ac:spMk id="11267" creationId="{7FDC789D-F8BC-4784-827D-049831342CA8}"/>
          </ac:spMkLst>
        </pc:spChg>
      </pc:sldChg>
      <pc:sldChg chg="modSp mod">
        <pc:chgData name="James Leichter" userId="a56f0600-9b6a-4525-ab9b-d56bd61c2a22" providerId="ADAL" clId="{F20DC1BE-81F8-4035-8F16-4F78FC5EBFDA}" dt="2021-10-22T15:06:58.145" v="821" actId="20577"/>
        <pc:sldMkLst>
          <pc:docMk/>
          <pc:sldMk cId="3911282318" sldId="290"/>
        </pc:sldMkLst>
        <pc:spChg chg="mod">
          <ac:chgData name="James Leichter" userId="a56f0600-9b6a-4525-ab9b-d56bd61c2a22" providerId="ADAL" clId="{F20DC1BE-81F8-4035-8F16-4F78FC5EBFDA}" dt="2021-10-22T15:05:39.742" v="803" actId="1076"/>
          <ac:spMkLst>
            <pc:docMk/>
            <pc:sldMk cId="3911282318" sldId="290"/>
            <ac:spMk id="3" creationId="{00000000-0000-0000-0000-000000000000}"/>
          </ac:spMkLst>
        </pc:spChg>
        <pc:spChg chg="mod">
          <ac:chgData name="James Leichter" userId="a56f0600-9b6a-4525-ab9b-d56bd61c2a22" providerId="ADAL" clId="{F20DC1BE-81F8-4035-8F16-4F78FC5EBFDA}" dt="2021-10-22T15:06:58.145" v="821" actId="20577"/>
          <ac:spMkLst>
            <pc:docMk/>
            <pc:sldMk cId="3911282318" sldId="290"/>
            <ac:spMk id="4" creationId="{00000000-0000-0000-0000-000000000000}"/>
          </ac:spMkLst>
        </pc:spChg>
      </pc:sldChg>
      <pc:sldChg chg="delSp modSp add del mod ord">
        <pc:chgData name="James Leichter" userId="a56f0600-9b6a-4525-ab9b-d56bd61c2a22" providerId="ADAL" clId="{F20DC1BE-81F8-4035-8F16-4F78FC5EBFDA}" dt="2021-10-21T21:02:45.150" v="602" actId="2696"/>
        <pc:sldMkLst>
          <pc:docMk/>
          <pc:sldMk cId="438071120" sldId="291"/>
        </pc:sldMkLst>
        <pc:spChg chg="del mod">
          <ac:chgData name="James Leichter" userId="a56f0600-9b6a-4525-ab9b-d56bd61c2a22" providerId="ADAL" clId="{F20DC1BE-81F8-4035-8F16-4F78FC5EBFDA}" dt="2021-10-18T21:35:21.096" v="5" actId="478"/>
          <ac:spMkLst>
            <pc:docMk/>
            <pc:sldMk cId="438071120" sldId="291"/>
            <ac:spMk id="3" creationId="{00000000-0000-0000-0000-000000000000}"/>
          </ac:spMkLst>
        </pc:spChg>
      </pc:sldChg>
      <pc:sldChg chg="modSp add mod">
        <pc:chgData name="James Leichter" userId="a56f0600-9b6a-4525-ab9b-d56bd61c2a22" providerId="ADAL" clId="{F20DC1BE-81F8-4035-8F16-4F78FC5EBFDA}" dt="2021-10-21T20:51:27.201" v="412" actId="255"/>
        <pc:sldMkLst>
          <pc:docMk/>
          <pc:sldMk cId="0" sldId="320"/>
        </pc:sldMkLst>
        <pc:spChg chg="mod">
          <ac:chgData name="James Leichter" userId="a56f0600-9b6a-4525-ab9b-d56bd61c2a22" providerId="ADAL" clId="{F20DC1BE-81F8-4035-8F16-4F78FC5EBFDA}" dt="2021-10-21T20:51:27.201" v="412" actId="255"/>
          <ac:spMkLst>
            <pc:docMk/>
            <pc:sldMk cId="0" sldId="320"/>
            <ac:spMk id="55298" creationId="{FE9998A9-97BE-490E-82D8-DE23DE36E5CE}"/>
          </ac:spMkLst>
        </pc:spChg>
        <pc:spChg chg="mod">
          <ac:chgData name="James Leichter" userId="a56f0600-9b6a-4525-ab9b-d56bd61c2a22" providerId="ADAL" clId="{F20DC1BE-81F8-4035-8F16-4F78FC5EBFDA}" dt="2021-10-20T20:57:36.712" v="234" actId="14100"/>
          <ac:spMkLst>
            <pc:docMk/>
            <pc:sldMk cId="0" sldId="320"/>
            <ac:spMk id="55300" creationId="{3FA4BCC1-2790-4AC4-8B49-B7715BDC7398}"/>
          </ac:spMkLst>
        </pc:spChg>
      </pc:sldChg>
      <pc:sldChg chg="modSp add mod">
        <pc:chgData name="James Leichter" userId="a56f0600-9b6a-4525-ab9b-d56bd61c2a22" providerId="ADAL" clId="{F20DC1BE-81F8-4035-8F16-4F78FC5EBFDA}" dt="2021-10-21T20:52:14.818" v="428" actId="27636"/>
        <pc:sldMkLst>
          <pc:docMk/>
          <pc:sldMk cId="0" sldId="321"/>
        </pc:sldMkLst>
        <pc:spChg chg="mod">
          <ac:chgData name="James Leichter" userId="a56f0600-9b6a-4525-ab9b-d56bd61c2a22" providerId="ADAL" clId="{F20DC1BE-81F8-4035-8F16-4F78FC5EBFDA}" dt="2021-10-21T20:52:14.818" v="428" actId="27636"/>
          <ac:spMkLst>
            <pc:docMk/>
            <pc:sldMk cId="0" sldId="321"/>
            <ac:spMk id="6" creationId="{0416D9FF-41CA-4B7B-9B14-F0B573F49812}"/>
          </ac:spMkLst>
        </pc:spChg>
        <pc:spChg chg="mod">
          <ac:chgData name="James Leichter" userId="a56f0600-9b6a-4525-ab9b-d56bd61c2a22" providerId="ADAL" clId="{F20DC1BE-81F8-4035-8F16-4F78FC5EBFDA}" dt="2021-10-20T20:58:08.180" v="239" actId="14100"/>
          <ac:spMkLst>
            <pc:docMk/>
            <pc:sldMk cId="0" sldId="321"/>
            <ac:spMk id="56324" creationId="{2B0B8118-3038-4B52-81DD-ABF7C96E2AE3}"/>
          </ac:spMkLst>
        </pc:spChg>
      </pc:sldChg>
      <pc:sldChg chg="modSp add mod">
        <pc:chgData name="James Leichter" userId="a56f0600-9b6a-4525-ab9b-d56bd61c2a22" providerId="ADAL" clId="{F20DC1BE-81F8-4035-8F16-4F78FC5EBFDA}" dt="2021-10-21T20:52:25.256" v="434" actId="27636"/>
        <pc:sldMkLst>
          <pc:docMk/>
          <pc:sldMk cId="0" sldId="322"/>
        </pc:sldMkLst>
        <pc:spChg chg="mod">
          <ac:chgData name="James Leichter" userId="a56f0600-9b6a-4525-ab9b-d56bd61c2a22" providerId="ADAL" clId="{F20DC1BE-81F8-4035-8F16-4F78FC5EBFDA}" dt="2021-10-21T20:52:25.256" v="434" actId="27636"/>
          <ac:spMkLst>
            <pc:docMk/>
            <pc:sldMk cId="0" sldId="322"/>
            <ac:spMk id="57346" creationId="{9D676490-682E-4D4D-A453-80498EDD9B36}"/>
          </ac:spMkLst>
        </pc:spChg>
        <pc:spChg chg="mod">
          <ac:chgData name="James Leichter" userId="a56f0600-9b6a-4525-ab9b-d56bd61c2a22" providerId="ADAL" clId="{F20DC1BE-81F8-4035-8F16-4F78FC5EBFDA}" dt="2021-10-20T20:58:31.710" v="244" actId="14100"/>
          <ac:spMkLst>
            <pc:docMk/>
            <pc:sldMk cId="0" sldId="322"/>
            <ac:spMk id="57348" creationId="{2B17F085-3E00-4151-8DD6-06AE2C805978}"/>
          </ac:spMkLst>
        </pc:spChg>
      </pc:sldChg>
      <pc:sldChg chg="modSp add mod">
        <pc:chgData name="James Leichter" userId="a56f0600-9b6a-4525-ab9b-d56bd61c2a22" providerId="ADAL" clId="{F20DC1BE-81F8-4035-8F16-4F78FC5EBFDA}" dt="2021-10-21T20:52:42.795" v="439" actId="27636"/>
        <pc:sldMkLst>
          <pc:docMk/>
          <pc:sldMk cId="0" sldId="323"/>
        </pc:sldMkLst>
        <pc:spChg chg="mod">
          <ac:chgData name="James Leichter" userId="a56f0600-9b6a-4525-ab9b-d56bd61c2a22" providerId="ADAL" clId="{F20DC1BE-81F8-4035-8F16-4F78FC5EBFDA}" dt="2021-10-21T20:52:42.795" v="439" actId="27636"/>
          <ac:spMkLst>
            <pc:docMk/>
            <pc:sldMk cId="0" sldId="323"/>
            <ac:spMk id="58370" creationId="{9915A248-70D6-45FC-8FF3-8093F991715E}"/>
          </ac:spMkLst>
        </pc:spChg>
        <pc:spChg chg="mod">
          <ac:chgData name="James Leichter" userId="a56f0600-9b6a-4525-ab9b-d56bd61c2a22" providerId="ADAL" clId="{F20DC1BE-81F8-4035-8F16-4F78FC5EBFDA}" dt="2021-10-20T20:58:43.059" v="248" actId="27636"/>
          <ac:spMkLst>
            <pc:docMk/>
            <pc:sldMk cId="0" sldId="323"/>
            <ac:spMk id="58372" creationId="{6F0087ED-3B50-472E-86B0-F70D7F15109A}"/>
          </ac:spMkLst>
        </pc:spChg>
      </pc:sldChg>
      <pc:sldChg chg="modSp add mod">
        <pc:chgData name="James Leichter" userId="a56f0600-9b6a-4525-ab9b-d56bd61c2a22" providerId="ADAL" clId="{F20DC1BE-81F8-4035-8F16-4F78FC5EBFDA}" dt="2021-10-21T20:52:53.875" v="444" actId="27636"/>
        <pc:sldMkLst>
          <pc:docMk/>
          <pc:sldMk cId="0" sldId="324"/>
        </pc:sldMkLst>
        <pc:spChg chg="mod">
          <ac:chgData name="James Leichter" userId="a56f0600-9b6a-4525-ab9b-d56bd61c2a22" providerId="ADAL" clId="{F20DC1BE-81F8-4035-8F16-4F78FC5EBFDA}" dt="2021-10-20T20:58:59.808" v="252" actId="27636"/>
          <ac:spMkLst>
            <pc:docMk/>
            <pc:sldMk cId="0" sldId="324"/>
            <ac:spMk id="59394" creationId="{ABD904C3-B826-4156-8CD3-1EE1675BE612}"/>
          </ac:spMkLst>
        </pc:spChg>
        <pc:spChg chg="mod">
          <ac:chgData name="James Leichter" userId="a56f0600-9b6a-4525-ab9b-d56bd61c2a22" providerId="ADAL" clId="{F20DC1BE-81F8-4035-8F16-4F78FC5EBFDA}" dt="2021-10-21T20:52:53.875" v="444" actId="27636"/>
          <ac:spMkLst>
            <pc:docMk/>
            <pc:sldMk cId="0" sldId="324"/>
            <ac:spMk id="59395" creationId="{AF373717-04A3-41ED-B8FD-E219F10DE5E5}"/>
          </ac:spMkLst>
        </pc:spChg>
      </pc:sldChg>
      <pc:sldChg chg="modSp add mod">
        <pc:chgData name="James Leichter" userId="a56f0600-9b6a-4525-ab9b-d56bd61c2a22" providerId="ADAL" clId="{F20DC1BE-81F8-4035-8F16-4F78FC5EBFDA}" dt="2021-10-21T20:53:14.330" v="448"/>
        <pc:sldMkLst>
          <pc:docMk/>
          <pc:sldMk cId="0" sldId="325"/>
        </pc:sldMkLst>
        <pc:spChg chg="mod">
          <ac:chgData name="James Leichter" userId="a56f0600-9b6a-4525-ab9b-d56bd61c2a22" providerId="ADAL" clId="{F20DC1BE-81F8-4035-8F16-4F78FC5EBFDA}" dt="2021-10-20T20:59:06.522" v="254" actId="14100"/>
          <ac:spMkLst>
            <pc:docMk/>
            <pc:sldMk cId="0" sldId="325"/>
            <ac:spMk id="60418" creationId="{41C686E5-AE89-4907-AA6A-E591E5724E24}"/>
          </ac:spMkLst>
        </pc:spChg>
        <pc:spChg chg="mod">
          <ac:chgData name="James Leichter" userId="a56f0600-9b6a-4525-ab9b-d56bd61c2a22" providerId="ADAL" clId="{F20DC1BE-81F8-4035-8F16-4F78FC5EBFDA}" dt="2021-10-21T20:53:14.330" v="448"/>
          <ac:spMkLst>
            <pc:docMk/>
            <pc:sldMk cId="0" sldId="325"/>
            <ac:spMk id="60419" creationId="{2312119F-78BF-423B-A488-282E4A3FAEB7}"/>
          </ac:spMkLst>
        </pc:spChg>
      </pc:sldChg>
      <pc:sldChg chg="modSp add mod">
        <pc:chgData name="James Leichter" userId="a56f0600-9b6a-4525-ab9b-d56bd61c2a22" providerId="ADAL" clId="{F20DC1BE-81F8-4035-8F16-4F78FC5EBFDA}" dt="2021-10-21T20:53:27.601" v="451" actId="255"/>
        <pc:sldMkLst>
          <pc:docMk/>
          <pc:sldMk cId="0" sldId="326"/>
        </pc:sldMkLst>
        <pc:spChg chg="mod">
          <ac:chgData name="James Leichter" userId="a56f0600-9b6a-4525-ab9b-d56bd61c2a22" providerId="ADAL" clId="{F20DC1BE-81F8-4035-8F16-4F78FC5EBFDA}" dt="2021-10-20T20:59:19.625" v="257" actId="14100"/>
          <ac:spMkLst>
            <pc:docMk/>
            <pc:sldMk cId="0" sldId="326"/>
            <ac:spMk id="61442" creationId="{1B5ADCEE-7928-48E5-ABFA-95F47B10F1A8}"/>
          </ac:spMkLst>
        </pc:spChg>
        <pc:spChg chg="mod">
          <ac:chgData name="James Leichter" userId="a56f0600-9b6a-4525-ab9b-d56bd61c2a22" providerId="ADAL" clId="{F20DC1BE-81F8-4035-8F16-4F78FC5EBFDA}" dt="2021-10-21T20:53:27.601" v="451" actId="255"/>
          <ac:spMkLst>
            <pc:docMk/>
            <pc:sldMk cId="0" sldId="326"/>
            <ac:spMk id="61443" creationId="{E0587ABE-6C7D-4358-9995-16E6E8E0A2ED}"/>
          </ac:spMkLst>
        </pc:spChg>
      </pc:sldChg>
      <pc:sldChg chg="modSp add mod">
        <pc:chgData name="James Leichter" userId="a56f0600-9b6a-4525-ab9b-d56bd61c2a22" providerId="ADAL" clId="{F20DC1BE-81F8-4035-8F16-4F78FC5EBFDA}" dt="2021-10-21T20:54:05.706" v="456" actId="27636"/>
        <pc:sldMkLst>
          <pc:docMk/>
          <pc:sldMk cId="0" sldId="327"/>
        </pc:sldMkLst>
        <pc:spChg chg="mod">
          <ac:chgData name="James Leichter" userId="a56f0600-9b6a-4525-ab9b-d56bd61c2a22" providerId="ADAL" clId="{F20DC1BE-81F8-4035-8F16-4F78FC5EBFDA}" dt="2021-10-20T21:00:49.863" v="263" actId="255"/>
          <ac:spMkLst>
            <pc:docMk/>
            <pc:sldMk cId="0" sldId="327"/>
            <ac:spMk id="62466" creationId="{7FB64C41-B548-4856-B870-F06960706404}"/>
          </ac:spMkLst>
        </pc:spChg>
        <pc:spChg chg="mod">
          <ac:chgData name="James Leichter" userId="a56f0600-9b6a-4525-ab9b-d56bd61c2a22" providerId="ADAL" clId="{F20DC1BE-81F8-4035-8F16-4F78FC5EBFDA}" dt="2021-10-21T20:54:05.706" v="456" actId="27636"/>
          <ac:spMkLst>
            <pc:docMk/>
            <pc:sldMk cId="0" sldId="327"/>
            <ac:spMk id="62467" creationId="{80CA54B3-4E35-49AE-A48B-76813859E1AA}"/>
          </ac:spMkLst>
        </pc:spChg>
      </pc:sldChg>
      <pc:sldChg chg="modSp add mod">
        <pc:chgData name="James Leichter" userId="a56f0600-9b6a-4525-ab9b-d56bd61c2a22" providerId="ADAL" clId="{F20DC1BE-81F8-4035-8F16-4F78FC5EBFDA}" dt="2021-10-21T20:54:16.995" v="459"/>
        <pc:sldMkLst>
          <pc:docMk/>
          <pc:sldMk cId="0" sldId="328"/>
        </pc:sldMkLst>
        <pc:spChg chg="mod">
          <ac:chgData name="James Leichter" userId="a56f0600-9b6a-4525-ab9b-d56bd61c2a22" providerId="ADAL" clId="{F20DC1BE-81F8-4035-8F16-4F78FC5EBFDA}" dt="2021-10-20T21:01:01.992" v="266" actId="14100"/>
          <ac:spMkLst>
            <pc:docMk/>
            <pc:sldMk cId="0" sldId="328"/>
            <ac:spMk id="63490" creationId="{F2C6E4CF-A12C-4B87-B82E-7E7630A65571}"/>
          </ac:spMkLst>
        </pc:spChg>
        <pc:spChg chg="mod">
          <ac:chgData name="James Leichter" userId="a56f0600-9b6a-4525-ab9b-d56bd61c2a22" providerId="ADAL" clId="{F20DC1BE-81F8-4035-8F16-4F78FC5EBFDA}" dt="2021-10-21T20:54:16.995" v="459"/>
          <ac:spMkLst>
            <pc:docMk/>
            <pc:sldMk cId="0" sldId="328"/>
            <ac:spMk id="63491" creationId="{5FC252F6-6B6A-4026-96BB-23348A6F2CA5}"/>
          </ac:spMkLst>
        </pc:spChg>
      </pc:sldChg>
      <pc:sldChg chg="modSp add mod">
        <pc:chgData name="James Leichter" userId="a56f0600-9b6a-4525-ab9b-d56bd61c2a22" providerId="ADAL" clId="{F20DC1BE-81F8-4035-8F16-4F78FC5EBFDA}" dt="2021-10-21T20:54:48.474" v="465" actId="113"/>
        <pc:sldMkLst>
          <pc:docMk/>
          <pc:sldMk cId="0" sldId="330"/>
        </pc:sldMkLst>
        <pc:spChg chg="mod">
          <ac:chgData name="James Leichter" userId="a56f0600-9b6a-4525-ab9b-d56bd61c2a22" providerId="ADAL" clId="{F20DC1BE-81F8-4035-8F16-4F78FC5EBFDA}" dt="2021-10-18T21:37:27.149" v="34" actId="27636"/>
          <ac:spMkLst>
            <pc:docMk/>
            <pc:sldMk cId="0" sldId="330"/>
            <ac:spMk id="65538" creationId="{68FD7B2B-7033-4D50-978F-F7299DE60ACE}"/>
          </ac:spMkLst>
        </pc:spChg>
        <pc:spChg chg="mod">
          <ac:chgData name="James Leichter" userId="a56f0600-9b6a-4525-ab9b-d56bd61c2a22" providerId="ADAL" clId="{F20DC1BE-81F8-4035-8F16-4F78FC5EBFDA}" dt="2021-10-20T21:01:17.125" v="269" actId="14100"/>
          <ac:spMkLst>
            <pc:docMk/>
            <pc:sldMk cId="0" sldId="330"/>
            <ac:spMk id="65539" creationId="{7CC2A41F-0CEF-42EF-BB38-5BC5B8744C9E}"/>
          </ac:spMkLst>
        </pc:spChg>
        <pc:spChg chg="mod">
          <ac:chgData name="James Leichter" userId="a56f0600-9b6a-4525-ab9b-d56bd61c2a22" providerId="ADAL" clId="{F20DC1BE-81F8-4035-8F16-4F78FC5EBFDA}" dt="2021-10-21T20:54:48.474" v="465" actId="113"/>
          <ac:spMkLst>
            <pc:docMk/>
            <pc:sldMk cId="0" sldId="330"/>
            <ac:spMk id="65540" creationId="{0A00C329-A2B2-43F4-AEF5-A69FDBF984F8}"/>
          </ac:spMkLst>
        </pc:spChg>
      </pc:sldChg>
      <pc:sldChg chg="modSp add mod modNotes">
        <pc:chgData name="James Leichter" userId="a56f0600-9b6a-4525-ab9b-d56bd61c2a22" providerId="ADAL" clId="{F20DC1BE-81F8-4035-8F16-4F78FC5EBFDA}" dt="2021-10-22T16:11:34.821" v="1916" actId="12"/>
        <pc:sldMkLst>
          <pc:docMk/>
          <pc:sldMk cId="0" sldId="333"/>
        </pc:sldMkLst>
        <pc:spChg chg="mod">
          <ac:chgData name="James Leichter" userId="a56f0600-9b6a-4525-ab9b-d56bd61c2a22" providerId="ADAL" clId="{F20DC1BE-81F8-4035-8F16-4F78FC5EBFDA}" dt="2021-10-22T16:11:34.821" v="1916" actId="12"/>
          <ac:spMkLst>
            <pc:docMk/>
            <pc:sldMk cId="0" sldId="333"/>
            <ac:spMk id="21507" creationId="{D3A9CB8D-4BD2-40A4-BC5A-2F9C797EA927}"/>
          </ac:spMkLst>
        </pc:spChg>
        <pc:spChg chg="mod">
          <ac:chgData name="James Leichter" userId="a56f0600-9b6a-4525-ab9b-d56bd61c2a22" providerId="ADAL" clId="{F20DC1BE-81F8-4035-8F16-4F78FC5EBFDA}" dt="2021-10-21T19:57:51.279" v="360" actId="255"/>
          <ac:spMkLst>
            <pc:docMk/>
            <pc:sldMk cId="0" sldId="333"/>
            <ac:spMk id="21509" creationId="{AF292739-CB89-489F-992E-76A608CC31EE}"/>
          </ac:spMkLst>
        </pc:spChg>
        <pc:picChg chg="mod">
          <ac:chgData name="James Leichter" userId="a56f0600-9b6a-4525-ab9b-d56bd61c2a22" providerId="ADAL" clId="{F20DC1BE-81F8-4035-8F16-4F78FC5EBFDA}" dt="2021-10-20T20:14:26.901" v="164" actId="1076"/>
          <ac:picMkLst>
            <pc:docMk/>
            <pc:sldMk cId="0" sldId="333"/>
            <ac:picMk id="21508" creationId="{41B84B68-4FB2-4DD4-91A1-B413CED76EBD}"/>
          </ac:picMkLst>
        </pc:picChg>
      </pc:sldChg>
      <pc:sldChg chg="modSp add mod">
        <pc:chgData name="James Leichter" userId="a56f0600-9b6a-4525-ab9b-d56bd61c2a22" providerId="ADAL" clId="{F20DC1BE-81F8-4035-8F16-4F78FC5EBFDA}" dt="2021-10-21T20:48:45.623" v="373" actId="27636"/>
        <pc:sldMkLst>
          <pc:docMk/>
          <pc:sldMk cId="0" sldId="334"/>
        </pc:sldMkLst>
        <pc:spChg chg="mod">
          <ac:chgData name="James Leichter" userId="a56f0600-9b6a-4525-ab9b-d56bd61c2a22" providerId="ADAL" clId="{F20DC1BE-81F8-4035-8F16-4F78FC5EBFDA}" dt="2021-10-21T20:48:45.623" v="373" actId="27636"/>
          <ac:spMkLst>
            <pc:docMk/>
            <pc:sldMk cId="0" sldId="334"/>
            <ac:spMk id="33794" creationId="{93A91B0C-54AF-4CF4-858E-1E6A630A78DF}"/>
          </ac:spMkLst>
        </pc:spChg>
        <pc:spChg chg="mod">
          <ac:chgData name="James Leichter" userId="a56f0600-9b6a-4525-ab9b-d56bd61c2a22" providerId="ADAL" clId="{F20DC1BE-81F8-4035-8F16-4F78FC5EBFDA}" dt="2021-10-20T20:15:31.139" v="190" actId="14100"/>
          <ac:spMkLst>
            <pc:docMk/>
            <pc:sldMk cId="0" sldId="334"/>
            <ac:spMk id="33795" creationId="{E3948629-2A0C-4081-9F66-064FCAB95C7E}"/>
          </ac:spMkLst>
        </pc:spChg>
      </pc:sldChg>
      <pc:sldChg chg="modSp add mod ord">
        <pc:chgData name="James Leichter" userId="a56f0600-9b6a-4525-ab9b-d56bd61c2a22" providerId="ADAL" clId="{F20DC1BE-81F8-4035-8F16-4F78FC5EBFDA}" dt="2021-10-22T16:34:21.278" v="1933"/>
        <pc:sldMkLst>
          <pc:docMk/>
          <pc:sldMk cId="0" sldId="335"/>
        </pc:sldMkLst>
        <pc:spChg chg="mod">
          <ac:chgData name="James Leichter" userId="a56f0600-9b6a-4525-ab9b-d56bd61c2a22" providerId="ADAL" clId="{F20DC1BE-81F8-4035-8F16-4F78FC5EBFDA}" dt="2021-10-22T16:33:46.545" v="1929" actId="20577"/>
          <ac:spMkLst>
            <pc:docMk/>
            <pc:sldMk cId="0" sldId="335"/>
            <ac:spMk id="31746" creationId="{1B675385-E213-407B-AFD2-92BBE636B5C8}"/>
          </ac:spMkLst>
        </pc:spChg>
        <pc:spChg chg="mod">
          <ac:chgData name="James Leichter" userId="a56f0600-9b6a-4525-ab9b-d56bd61c2a22" providerId="ADAL" clId="{F20DC1BE-81F8-4035-8F16-4F78FC5EBFDA}" dt="2021-10-22T16:33:34.895" v="1918" actId="14100"/>
          <ac:spMkLst>
            <pc:docMk/>
            <pc:sldMk cId="0" sldId="335"/>
            <ac:spMk id="31747" creationId="{B737CC13-9ACF-41F0-B3A8-7BAF14B2A68B}"/>
          </ac:spMkLst>
        </pc:spChg>
      </pc:sldChg>
      <pc:sldChg chg="modSp add mod">
        <pc:chgData name="James Leichter" userId="a56f0600-9b6a-4525-ab9b-d56bd61c2a22" providerId="ADAL" clId="{F20DC1BE-81F8-4035-8F16-4F78FC5EBFDA}" dt="2021-10-21T20:48:38.531" v="370" actId="255"/>
        <pc:sldMkLst>
          <pc:docMk/>
          <pc:sldMk cId="0" sldId="336"/>
        </pc:sldMkLst>
        <pc:spChg chg="mod">
          <ac:chgData name="James Leichter" userId="a56f0600-9b6a-4525-ab9b-d56bd61c2a22" providerId="ADAL" clId="{F20DC1BE-81F8-4035-8F16-4F78FC5EBFDA}" dt="2021-10-21T20:48:38.531" v="370" actId="255"/>
          <ac:spMkLst>
            <pc:docMk/>
            <pc:sldMk cId="0" sldId="336"/>
            <ac:spMk id="29698" creationId="{33EA02A7-4A9A-41DF-B039-1E9C13E40DFF}"/>
          </ac:spMkLst>
        </pc:spChg>
        <pc:spChg chg="mod">
          <ac:chgData name="James Leichter" userId="a56f0600-9b6a-4525-ab9b-d56bd61c2a22" providerId="ADAL" clId="{F20DC1BE-81F8-4035-8F16-4F78FC5EBFDA}" dt="2021-10-20T20:13:04.992" v="160" actId="14100"/>
          <ac:spMkLst>
            <pc:docMk/>
            <pc:sldMk cId="0" sldId="336"/>
            <ac:spMk id="29699" creationId="{F50772D1-0938-4C36-B861-925686A32D43}"/>
          </ac:spMkLst>
        </pc:spChg>
        <pc:spChg chg="mod">
          <ac:chgData name="James Leichter" userId="a56f0600-9b6a-4525-ab9b-d56bd61c2a22" providerId="ADAL" clId="{F20DC1BE-81F8-4035-8F16-4F78FC5EBFDA}" dt="2021-10-20T20:13:08.273" v="161" actId="14100"/>
          <ac:spMkLst>
            <pc:docMk/>
            <pc:sldMk cId="0" sldId="336"/>
            <ac:spMk id="29700" creationId="{86268BD5-DBFE-4D0F-8BE6-FAC22217FE1F}"/>
          </ac:spMkLst>
        </pc:spChg>
      </pc:sldChg>
      <pc:sldChg chg="addSp modSp add mod">
        <pc:chgData name="James Leichter" userId="a56f0600-9b6a-4525-ab9b-d56bd61c2a22" providerId="ADAL" clId="{F20DC1BE-81F8-4035-8F16-4F78FC5EBFDA}" dt="2021-10-22T16:33:12.923" v="1917" actId="113"/>
        <pc:sldMkLst>
          <pc:docMk/>
          <pc:sldMk cId="0" sldId="337"/>
        </pc:sldMkLst>
        <pc:spChg chg="add mod">
          <ac:chgData name="James Leichter" userId="a56f0600-9b6a-4525-ab9b-d56bd61c2a22" providerId="ADAL" clId="{F20DC1BE-81F8-4035-8F16-4F78FC5EBFDA}" dt="2021-10-20T20:11:48.277" v="151" actId="1076"/>
          <ac:spMkLst>
            <pc:docMk/>
            <pc:sldMk cId="0" sldId="337"/>
            <ac:spMk id="5" creationId="{1422EECF-D838-4F01-87E6-66F5F0111019}"/>
          </ac:spMkLst>
        </pc:spChg>
        <pc:spChg chg="mod">
          <ac:chgData name="James Leichter" userId="a56f0600-9b6a-4525-ab9b-d56bd61c2a22" providerId="ADAL" clId="{F20DC1BE-81F8-4035-8F16-4F78FC5EBFDA}" dt="2021-10-20T20:11:10.226" v="147" actId="14100"/>
          <ac:spMkLst>
            <pc:docMk/>
            <pc:sldMk cId="0" sldId="337"/>
            <ac:spMk id="6" creationId="{6FD714FE-9EE8-4F57-99B3-C5169D323C40}"/>
          </ac:spMkLst>
        </pc:spChg>
        <pc:spChg chg="mod">
          <ac:chgData name="James Leichter" userId="a56f0600-9b6a-4525-ab9b-d56bd61c2a22" providerId="ADAL" clId="{F20DC1BE-81F8-4035-8F16-4F78FC5EBFDA}" dt="2021-10-21T19:58:20.450" v="364" actId="255"/>
          <ac:spMkLst>
            <pc:docMk/>
            <pc:sldMk cId="0" sldId="337"/>
            <ac:spMk id="25602" creationId="{8C0ECBBA-9A90-46D9-B789-2FD5DEB404AD}"/>
          </ac:spMkLst>
        </pc:spChg>
        <pc:spChg chg="mod">
          <ac:chgData name="James Leichter" userId="a56f0600-9b6a-4525-ab9b-d56bd61c2a22" providerId="ADAL" clId="{F20DC1BE-81F8-4035-8F16-4F78FC5EBFDA}" dt="2021-10-22T16:33:12.923" v="1917" actId="113"/>
          <ac:spMkLst>
            <pc:docMk/>
            <pc:sldMk cId="0" sldId="337"/>
            <ac:spMk id="25604" creationId="{DFDAC3B4-57D6-48D0-BF08-A15886C74C30}"/>
          </ac:spMkLst>
        </pc:spChg>
      </pc:sldChg>
      <pc:sldChg chg="modSp add mod">
        <pc:chgData name="James Leichter" userId="a56f0600-9b6a-4525-ab9b-d56bd61c2a22" providerId="ADAL" clId="{F20DC1BE-81F8-4035-8F16-4F78FC5EBFDA}" dt="2021-10-21T20:50:41.588" v="398" actId="27636"/>
        <pc:sldMkLst>
          <pc:docMk/>
          <pc:sldMk cId="0" sldId="339"/>
        </pc:sldMkLst>
        <pc:spChg chg="mod">
          <ac:chgData name="James Leichter" userId="a56f0600-9b6a-4525-ab9b-d56bd61c2a22" providerId="ADAL" clId="{F20DC1BE-81F8-4035-8F16-4F78FC5EBFDA}" dt="2021-10-21T20:50:41.588" v="398" actId="27636"/>
          <ac:spMkLst>
            <pc:docMk/>
            <pc:sldMk cId="0" sldId="339"/>
            <ac:spMk id="39938" creationId="{52F2ADBB-81D6-4D40-A3F5-2C5DECAE80DA}"/>
          </ac:spMkLst>
        </pc:spChg>
        <pc:spChg chg="mod">
          <ac:chgData name="James Leichter" userId="a56f0600-9b6a-4525-ab9b-d56bd61c2a22" providerId="ADAL" clId="{F20DC1BE-81F8-4035-8F16-4F78FC5EBFDA}" dt="2021-10-20T20:34:11.812" v="211" actId="14100"/>
          <ac:spMkLst>
            <pc:docMk/>
            <pc:sldMk cId="0" sldId="339"/>
            <ac:spMk id="39939" creationId="{8B660B25-31F5-4425-8DB6-E33F91DF8BB9}"/>
          </ac:spMkLst>
        </pc:spChg>
      </pc:sldChg>
      <pc:sldChg chg="modSp add mod">
        <pc:chgData name="James Leichter" userId="a56f0600-9b6a-4525-ab9b-d56bd61c2a22" providerId="ADAL" clId="{F20DC1BE-81F8-4035-8F16-4F78FC5EBFDA}" dt="2021-10-22T15:26:30.191" v="1130" actId="12"/>
        <pc:sldMkLst>
          <pc:docMk/>
          <pc:sldMk cId="0" sldId="340"/>
        </pc:sldMkLst>
        <pc:spChg chg="mod">
          <ac:chgData name="James Leichter" userId="a56f0600-9b6a-4525-ab9b-d56bd61c2a22" providerId="ADAL" clId="{F20DC1BE-81F8-4035-8F16-4F78FC5EBFDA}" dt="2021-10-22T15:25:48.804" v="1120" actId="20577"/>
          <ac:spMkLst>
            <pc:docMk/>
            <pc:sldMk cId="0" sldId="340"/>
            <ac:spMk id="41986" creationId="{220A7DE5-42A2-47B2-851C-70C47F288078}"/>
          </ac:spMkLst>
        </pc:spChg>
        <pc:spChg chg="mod">
          <ac:chgData name="James Leichter" userId="a56f0600-9b6a-4525-ab9b-d56bd61c2a22" providerId="ADAL" clId="{F20DC1BE-81F8-4035-8F16-4F78FC5EBFDA}" dt="2021-10-22T15:26:30.191" v="1130" actId="12"/>
          <ac:spMkLst>
            <pc:docMk/>
            <pc:sldMk cId="0" sldId="340"/>
            <ac:spMk id="41987" creationId="{3C73DB07-2B7A-40EF-A440-40D83F1D6FCE}"/>
          </ac:spMkLst>
        </pc:spChg>
      </pc:sldChg>
      <pc:sldChg chg="modSp add mod">
        <pc:chgData name="James Leichter" userId="a56f0600-9b6a-4525-ab9b-d56bd61c2a22" providerId="ADAL" clId="{F20DC1BE-81F8-4035-8F16-4F78FC5EBFDA}" dt="2021-10-22T15:29:30.069" v="1145" actId="14100"/>
        <pc:sldMkLst>
          <pc:docMk/>
          <pc:sldMk cId="0" sldId="341"/>
        </pc:sldMkLst>
        <pc:spChg chg="mod">
          <ac:chgData name="James Leichter" userId="a56f0600-9b6a-4525-ab9b-d56bd61c2a22" providerId="ADAL" clId="{F20DC1BE-81F8-4035-8F16-4F78FC5EBFDA}" dt="2021-10-21T20:50:58.378" v="404" actId="27636"/>
          <ac:spMkLst>
            <pc:docMk/>
            <pc:sldMk cId="0" sldId="341"/>
            <ac:spMk id="44034" creationId="{A4AE68EE-F838-4097-8643-52E9089F7937}"/>
          </ac:spMkLst>
        </pc:spChg>
        <pc:spChg chg="mod">
          <ac:chgData name="James Leichter" userId="a56f0600-9b6a-4525-ab9b-d56bd61c2a22" providerId="ADAL" clId="{F20DC1BE-81F8-4035-8F16-4F78FC5EBFDA}" dt="2021-10-22T15:29:30.069" v="1145" actId="14100"/>
          <ac:spMkLst>
            <pc:docMk/>
            <pc:sldMk cId="0" sldId="341"/>
            <ac:spMk id="44035" creationId="{027AE7E9-839D-417F-8DDE-D857B85373D5}"/>
          </ac:spMkLst>
        </pc:spChg>
      </pc:sldChg>
      <pc:sldChg chg="modSp add mod chgLayout modNotes">
        <pc:chgData name="James Leichter" userId="a56f0600-9b6a-4525-ab9b-d56bd61c2a22" providerId="ADAL" clId="{F20DC1BE-81F8-4035-8F16-4F78FC5EBFDA}" dt="2021-10-21T19:58:09.419" v="362" actId="255"/>
        <pc:sldMkLst>
          <pc:docMk/>
          <pc:sldMk cId="0" sldId="342"/>
        </pc:sldMkLst>
        <pc:spChg chg="mod">
          <ac:chgData name="James Leichter" userId="a56f0600-9b6a-4525-ab9b-d56bd61c2a22" providerId="ADAL" clId="{F20DC1BE-81F8-4035-8F16-4F78FC5EBFDA}" dt="2021-10-20T20:09:25.710" v="136" actId="14100"/>
          <ac:spMkLst>
            <pc:docMk/>
            <pc:sldMk cId="0" sldId="342"/>
            <ac:spMk id="23555" creationId="{F73E802A-64B5-4DA9-A065-A516A720F60E}"/>
          </ac:spMkLst>
        </pc:spChg>
        <pc:spChg chg="mod">
          <ac:chgData name="James Leichter" userId="a56f0600-9b6a-4525-ab9b-d56bd61c2a22" providerId="ADAL" clId="{F20DC1BE-81F8-4035-8F16-4F78FC5EBFDA}" dt="2021-10-21T19:58:09.419" v="362" actId="255"/>
          <ac:spMkLst>
            <pc:docMk/>
            <pc:sldMk cId="0" sldId="342"/>
            <ac:spMk id="23556" creationId="{AB0A93D0-0230-4D1F-BAC2-0CF4647D5859}"/>
          </ac:spMkLst>
        </pc:spChg>
        <pc:spChg chg="mod">
          <ac:chgData name="James Leichter" userId="a56f0600-9b6a-4525-ab9b-d56bd61c2a22" providerId="ADAL" clId="{F20DC1BE-81F8-4035-8F16-4F78FC5EBFDA}" dt="2021-10-20T20:15:09.610" v="186" actId="1076"/>
          <ac:spMkLst>
            <pc:docMk/>
            <pc:sldMk cId="0" sldId="342"/>
            <ac:spMk id="23557" creationId="{286DB3C5-AD6B-4368-9D41-B67EA7C4BD3B}"/>
          </ac:spMkLst>
        </pc:spChg>
        <pc:spChg chg="mod">
          <ac:chgData name="James Leichter" userId="a56f0600-9b6a-4525-ab9b-d56bd61c2a22" providerId="ADAL" clId="{F20DC1BE-81F8-4035-8F16-4F78FC5EBFDA}" dt="2021-10-20T20:15:09.610" v="186" actId="1076"/>
          <ac:spMkLst>
            <pc:docMk/>
            <pc:sldMk cId="0" sldId="342"/>
            <ac:spMk id="23558" creationId="{EEDD2A55-8AA0-4FC8-8F73-436B855280AE}"/>
          </ac:spMkLst>
        </pc:spChg>
        <pc:spChg chg="mod">
          <ac:chgData name="James Leichter" userId="a56f0600-9b6a-4525-ab9b-d56bd61c2a22" providerId="ADAL" clId="{F20DC1BE-81F8-4035-8F16-4F78FC5EBFDA}" dt="2021-10-20T20:15:09.610" v="186" actId="1076"/>
          <ac:spMkLst>
            <pc:docMk/>
            <pc:sldMk cId="0" sldId="342"/>
            <ac:spMk id="23559" creationId="{72953C2D-7A94-4962-80C9-8F092275386C}"/>
          </ac:spMkLst>
        </pc:spChg>
        <pc:spChg chg="mod">
          <ac:chgData name="James Leichter" userId="a56f0600-9b6a-4525-ab9b-d56bd61c2a22" providerId="ADAL" clId="{F20DC1BE-81F8-4035-8F16-4F78FC5EBFDA}" dt="2021-10-20T20:15:09.610" v="186" actId="1076"/>
          <ac:spMkLst>
            <pc:docMk/>
            <pc:sldMk cId="0" sldId="342"/>
            <ac:spMk id="23560" creationId="{3AF17DD0-3937-4A50-87B5-EE00E9C1C472}"/>
          </ac:spMkLst>
        </pc:spChg>
        <pc:spChg chg="mod">
          <ac:chgData name="James Leichter" userId="a56f0600-9b6a-4525-ab9b-d56bd61c2a22" providerId="ADAL" clId="{F20DC1BE-81F8-4035-8F16-4F78FC5EBFDA}" dt="2021-10-20T20:15:09.610" v="186" actId="1076"/>
          <ac:spMkLst>
            <pc:docMk/>
            <pc:sldMk cId="0" sldId="342"/>
            <ac:spMk id="23561" creationId="{00AF032F-8548-4D86-BF50-E977F686B181}"/>
          </ac:spMkLst>
        </pc:spChg>
      </pc:sldChg>
      <pc:sldChg chg="modSp add mod">
        <pc:chgData name="James Leichter" userId="a56f0600-9b6a-4525-ab9b-d56bd61c2a22" providerId="ADAL" clId="{F20DC1BE-81F8-4035-8F16-4F78FC5EBFDA}" dt="2021-10-21T20:49:23.314" v="382" actId="255"/>
        <pc:sldMkLst>
          <pc:docMk/>
          <pc:sldMk cId="0" sldId="343"/>
        </pc:sldMkLst>
        <pc:spChg chg="mod">
          <ac:chgData name="James Leichter" userId="a56f0600-9b6a-4525-ab9b-d56bd61c2a22" providerId="ADAL" clId="{F20DC1BE-81F8-4035-8F16-4F78FC5EBFDA}" dt="2021-10-21T20:49:03.271" v="378" actId="255"/>
          <ac:spMkLst>
            <pc:docMk/>
            <pc:sldMk cId="0" sldId="343"/>
            <ac:spMk id="35842" creationId="{1A663A0D-9192-440F-8B53-3E5AFEFC775A}"/>
          </ac:spMkLst>
        </pc:spChg>
        <pc:spChg chg="mod">
          <ac:chgData name="James Leichter" userId="a56f0600-9b6a-4525-ab9b-d56bd61c2a22" providerId="ADAL" clId="{F20DC1BE-81F8-4035-8F16-4F78FC5EBFDA}" dt="2021-10-21T20:49:11.666" v="379" actId="14100"/>
          <ac:spMkLst>
            <pc:docMk/>
            <pc:sldMk cId="0" sldId="343"/>
            <ac:spMk id="35843" creationId="{089F570B-1108-47AD-A313-B03ABE73F755}"/>
          </ac:spMkLst>
        </pc:spChg>
        <pc:spChg chg="mod">
          <ac:chgData name="James Leichter" userId="a56f0600-9b6a-4525-ab9b-d56bd61c2a22" providerId="ADAL" clId="{F20DC1BE-81F8-4035-8F16-4F78FC5EBFDA}" dt="2021-10-21T20:49:23.314" v="382" actId="255"/>
          <ac:spMkLst>
            <pc:docMk/>
            <pc:sldMk cId="0" sldId="343"/>
            <ac:spMk id="35844" creationId="{9BC91197-3DBF-4CDC-92B6-D7C813790FB8}"/>
          </ac:spMkLst>
        </pc:spChg>
      </pc:sldChg>
      <pc:sldChg chg="modSp add mod">
        <pc:chgData name="James Leichter" userId="a56f0600-9b6a-4525-ab9b-d56bd61c2a22" providerId="ADAL" clId="{F20DC1BE-81F8-4035-8F16-4F78FC5EBFDA}" dt="2021-10-22T15:30:01.238" v="1149" actId="113"/>
        <pc:sldMkLst>
          <pc:docMk/>
          <pc:sldMk cId="0" sldId="345"/>
        </pc:sldMkLst>
        <pc:spChg chg="mod">
          <ac:chgData name="James Leichter" userId="a56f0600-9b6a-4525-ab9b-d56bd61c2a22" providerId="ADAL" clId="{F20DC1BE-81F8-4035-8F16-4F78FC5EBFDA}" dt="2021-10-21T19:56:59.471" v="354" actId="20577"/>
          <ac:spMkLst>
            <pc:docMk/>
            <pc:sldMk cId="0" sldId="345"/>
            <ac:spMk id="9218" creationId="{BCBD346F-706C-49DF-8F64-CC9964CCE332}"/>
          </ac:spMkLst>
        </pc:spChg>
        <pc:spChg chg="mod">
          <ac:chgData name="James Leichter" userId="a56f0600-9b6a-4525-ab9b-d56bd61c2a22" providerId="ADAL" clId="{F20DC1BE-81F8-4035-8F16-4F78FC5EBFDA}" dt="2021-10-22T15:30:01.238" v="1149" actId="113"/>
          <ac:spMkLst>
            <pc:docMk/>
            <pc:sldMk cId="0" sldId="345"/>
            <ac:spMk id="9219" creationId="{90F75B3A-2F8F-4F48-B3FA-ADFF68820392}"/>
          </ac:spMkLst>
        </pc:spChg>
        <pc:spChg chg="mod">
          <ac:chgData name="James Leichter" userId="a56f0600-9b6a-4525-ab9b-d56bd61c2a22" providerId="ADAL" clId="{F20DC1BE-81F8-4035-8F16-4F78FC5EBFDA}" dt="2021-10-22T15:29:47.642" v="1146" actId="113"/>
          <ac:spMkLst>
            <pc:docMk/>
            <pc:sldMk cId="0" sldId="345"/>
            <ac:spMk id="9221" creationId="{E70422F5-2770-4D97-AE81-B9D43503D200}"/>
          </ac:spMkLst>
        </pc:spChg>
      </pc:sldChg>
      <pc:sldChg chg="modSp add mod">
        <pc:chgData name="James Leichter" userId="a56f0600-9b6a-4525-ab9b-d56bd61c2a22" providerId="ADAL" clId="{F20DC1BE-81F8-4035-8F16-4F78FC5EBFDA}" dt="2021-10-21T20:51:20.432" v="410" actId="255"/>
        <pc:sldMkLst>
          <pc:docMk/>
          <pc:sldMk cId="0" sldId="346"/>
        </pc:sldMkLst>
        <pc:spChg chg="mod">
          <ac:chgData name="James Leichter" userId="a56f0600-9b6a-4525-ab9b-d56bd61c2a22" providerId="ADAL" clId="{F20DC1BE-81F8-4035-8F16-4F78FC5EBFDA}" dt="2021-10-21T20:51:20.432" v="410" actId="255"/>
          <ac:spMkLst>
            <pc:docMk/>
            <pc:sldMk cId="0" sldId="346"/>
            <ac:spMk id="50178" creationId="{D2C15D4D-8AD7-4183-8D24-2D96562570C9}"/>
          </ac:spMkLst>
        </pc:spChg>
        <pc:spChg chg="mod">
          <ac:chgData name="James Leichter" userId="a56f0600-9b6a-4525-ab9b-d56bd61c2a22" providerId="ADAL" clId="{F20DC1BE-81F8-4035-8F16-4F78FC5EBFDA}" dt="2021-10-20T20:57:22.440" v="231" actId="1076"/>
          <ac:spMkLst>
            <pc:docMk/>
            <pc:sldMk cId="0" sldId="346"/>
            <ac:spMk id="50179" creationId="{EFD339C9-148D-433A-8900-1E49EEC7C33E}"/>
          </ac:spMkLst>
        </pc:spChg>
        <pc:spChg chg="mod">
          <ac:chgData name="James Leichter" userId="a56f0600-9b6a-4525-ab9b-d56bd61c2a22" providerId="ADAL" clId="{F20DC1BE-81F8-4035-8F16-4F78FC5EBFDA}" dt="2021-10-20T20:57:17.760" v="230" actId="14100"/>
          <ac:spMkLst>
            <pc:docMk/>
            <pc:sldMk cId="0" sldId="346"/>
            <ac:spMk id="50180" creationId="{C4ABD426-C645-45A5-ABBD-C20CBA7485E4}"/>
          </ac:spMkLst>
        </pc:spChg>
      </pc:sldChg>
      <pc:sldChg chg="modSp add mod">
        <pc:chgData name="James Leichter" userId="a56f0600-9b6a-4525-ab9b-d56bd61c2a22" providerId="ADAL" clId="{F20DC1BE-81F8-4035-8F16-4F78FC5EBFDA}" dt="2021-10-22T15:29:20.427" v="1143" actId="113"/>
        <pc:sldMkLst>
          <pc:docMk/>
          <pc:sldMk cId="0" sldId="347"/>
        </pc:sldMkLst>
        <pc:spChg chg="mod">
          <ac:chgData name="James Leichter" userId="a56f0600-9b6a-4525-ab9b-d56bd61c2a22" providerId="ADAL" clId="{F20DC1BE-81F8-4035-8F16-4F78FC5EBFDA}" dt="2021-10-21T20:51:04.960" v="406" actId="255"/>
          <ac:spMkLst>
            <pc:docMk/>
            <pc:sldMk cId="0" sldId="347"/>
            <ac:spMk id="46082" creationId="{CB50DFC7-BB8C-4214-ABD5-26596C87644A}"/>
          </ac:spMkLst>
        </pc:spChg>
        <pc:spChg chg="mod">
          <ac:chgData name="James Leichter" userId="a56f0600-9b6a-4525-ab9b-d56bd61c2a22" providerId="ADAL" clId="{F20DC1BE-81F8-4035-8F16-4F78FC5EBFDA}" dt="2021-10-22T15:29:17.659" v="1142" actId="255"/>
          <ac:spMkLst>
            <pc:docMk/>
            <pc:sldMk cId="0" sldId="347"/>
            <ac:spMk id="46083" creationId="{BD6A3953-80F6-4811-B010-3D6485AFD635}"/>
          </ac:spMkLst>
        </pc:spChg>
        <pc:spChg chg="mod">
          <ac:chgData name="James Leichter" userId="a56f0600-9b6a-4525-ab9b-d56bd61c2a22" providerId="ADAL" clId="{F20DC1BE-81F8-4035-8F16-4F78FC5EBFDA}" dt="2021-10-22T15:29:20.427" v="1143" actId="113"/>
          <ac:spMkLst>
            <pc:docMk/>
            <pc:sldMk cId="0" sldId="347"/>
            <ac:spMk id="46084" creationId="{426F5DC6-D54B-47A5-B7B7-4972F2BA69E2}"/>
          </ac:spMkLst>
        </pc:spChg>
      </pc:sldChg>
      <pc:sldChg chg="modSp add mod">
        <pc:chgData name="James Leichter" userId="a56f0600-9b6a-4525-ab9b-d56bd61c2a22" providerId="ADAL" clId="{F20DC1BE-81F8-4035-8F16-4F78FC5EBFDA}" dt="2021-10-22T15:29:09.547" v="1141" actId="14100"/>
        <pc:sldMkLst>
          <pc:docMk/>
          <pc:sldMk cId="0" sldId="348"/>
        </pc:sldMkLst>
        <pc:spChg chg="mod">
          <ac:chgData name="James Leichter" userId="a56f0600-9b6a-4525-ab9b-d56bd61c2a22" providerId="ADAL" clId="{F20DC1BE-81F8-4035-8F16-4F78FC5EBFDA}" dt="2021-10-21T20:51:12.496" v="408" actId="255"/>
          <ac:spMkLst>
            <pc:docMk/>
            <pc:sldMk cId="0" sldId="348"/>
            <ac:spMk id="48130" creationId="{A54535E5-D8DC-47C4-B867-201F728D5387}"/>
          </ac:spMkLst>
        </pc:spChg>
        <pc:spChg chg="mod">
          <ac:chgData name="James Leichter" userId="a56f0600-9b6a-4525-ab9b-d56bd61c2a22" providerId="ADAL" clId="{F20DC1BE-81F8-4035-8F16-4F78FC5EBFDA}" dt="2021-10-22T15:29:06.239" v="1140" actId="14100"/>
          <ac:spMkLst>
            <pc:docMk/>
            <pc:sldMk cId="0" sldId="348"/>
            <ac:spMk id="48131" creationId="{3485B2E6-9DA1-4F24-BBD1-59C98DDFDD42}"/>
          </ac:spMkLst>
        </pc:spChg>
        <pc:spChg chg="mod">
          <ac:chgData name="James Leichter" userId="a56f0600-9b6a-4525-ab9b-d56bd61c2a22" providerId="ADAL" clId="{F20DC1BE-81F8-4035-8F16-4F78FC5EBFDA}" dt="2021-10-22T15:28:44.933" v="1134" actId="113"/>
          <ac:spMkLst>
            <pc:docMk/>
            <pc:sldMk cId="0" sldId="348"/>
            <ac:spMk id="48132" creationId="{8B6C9EE8-9BD3-42CA-AA42-43569B0B52F3}"/>
          </ac:spMkLst>
        </pc:spChg>
        <pc:spChg chg="mod">
          <ac:chgData name="James Leichter" userId="a56f0600-9b6a-4525-ab9b-d56bd61c2a22" providerId="ADAL" clId="{F20DC1BE-81F8-4035-8F16-4F78FC5EBFDA}" dt="2021-10-22T15:29:09.547" v="1141" actId="14100"/>
          <ac:spMkLst>
            <pc:docMk/>
            <pc:sldMk cId="0" sldId="348"/>
            <ac:spMk id="48133" creationId="{A459F939-BA79-40D5-9059-BD175AF1A861}"/>
          </ac:spMkLst>
        </pc:spChg>
      </pc:sldChg>
      <pc:sldChg chg="modSp add mod">
        <pc:chgData name="James Leichter" userId="a56f0600-9b6a-4525-ab9b-d56bd61c2a22" providerId="ADAL" clId="{F20DC1BE-81F8-4035-8F16-4F78FC5EBFDA}" dt="2021-10-22T16:09:58.041" v="1786" actId="113"/>
        <pc:sldMkLst>
          <pc:docMk/>
          <pc:sldMk cId="0" sldId="349"/>
        </pc:sldMkLst>
        <pc:spChg chg="mod">
          <ac:chgData name="James Leichter" userId="a56f0600-9b6a-4525-ab9b-d56bd61c2a22" providerId="ADAL" clId="{F20DC1BE-81F8-4035-8F16-4F78FC5EBFDA}" dt="2021-10-21T19:57:40.906" v="359" actId="255"/>
          <ac:spMkLst>
            <pc:docMk/>
            <pc:sldMk cId="0" sldId="349"/>
            <ac:spMk id="19458" creationId="{12373B21-AD06-482C-9F7A-1B13C004A59F}"/>
          </ac:spMkLst>
        </pc:spChg>
        <pc:spChg chg="mod">
          <ac:chgData name="James Leichter" userId="a56f0600-9b6a-4525-ab9b-d56bd61c2a22" providerId="ADAL" clId="{F20DC1BE-81F8-4035-8F16-4F78FC5EBFDA}" dt="2021-10-20T21:14:36.591" v="296" actId="1076"/>
          <ac:spMkLst>
            <pc:docMk/>
            <pc:sldMk cId="0" sldId="349"/>
            <ac:spMk id="19459" creationId="{FBC318C2-CB6A-4BC1-8923-8863AEDB1FED}"/>
          </ac:spMkLst>
        </pc:spChg>
        <pc:spChg chg="mod">
          <ac:chgData name="James Leichter" userId="a56f0600-9b6a-4525-ab9b-d56bd61c2a22" providerId="ADAL" clId="{F20DC1BE-81F8-4035-8F16-4F78FC5EBFDA}" dt="2021-10-22T16:09:58.041" v="1786" actId="113"/>
          <ac:spMkLst>
            <pc:docMk/>
            <pc:sldMk cId="0" sldId="349"/>
            <ac:spMk id="19460" creationId="{0655C5EB-E80E-443E-8367-6C5E5526099D}"/>
          </ac:spMkLst>
        </pc:spChg>
      </pc:sldChg>
      <pc:sldChg chg="modSp add mod">
        <pc:chgData name="James Leichter" userId="a56f0600-9b6a-4525-ab9b-d56bd61c2a22" providerId="ADAL" clId="{F20DC1BE-81F8-4035-8F16-4F78FC5EBFDA}" dt="2021-10-21T20:50:21.475" v="392" actId="255"/>
        <pc:sldMkLst>
          <pc:docMk/>
          <pc:sldMk cId="0" sldId="350"/>
        </pc:sldMkLst>
        <pc:spChg chg="mod">
          <ac:chgData name="James Leichter" userId="a56f0600-9b6a-4525-ab9b-d56bd61c2a22" providerId="ADAL" clId="{F20DC1BE-81F8-4035-8F16-4F78FC5EBFDA}" dt="2021-10-21T20:50:21.475" v="392" actId="255"/>
          <ac:spMkLst>
            <pc:docMk/>
            <pc:sldMk cId="0" sldId="350"/>
            <ac:spMk id="37890" creationId="{8ECE1E60-30B1-4980-B7B8-80EEA8F00BFE}"/>
          </ac:spMkLst>
        </pc:spChg>
        <pc:spChg chg="mod">
          <ac:chgData name="James Leichter" userId="a56f0600-9b6a-4525-ab9b-d56bd61c2a22" providerId="ADAL" clId="{F20DC1BE-81F8-4035-8F16-4F78FC5EBFDA}" dt="2021-10-20T20:33:45.568" v="203" actId="14100"/>
          <ac:spMkLst>
            <pc:docMk/>
            <pc:sldMk cId="0" sldId="350"/>
            <ac:spMk id="37891" creationId="{431DDF1D-7C86-42C2-9798-DA6E53CCB878}"/>
          </ac:spMkLst>
        </pc:spChg>
      </pc:sldChg>
      <pc:sldChg chg="delSp modSp add mod">
        <pc:chgData name="James Leichter" userId="a56f0600-9b6a-4525-ab9b-d56bd61c2a22" providerId="ADAL" clId="{F20DC1BE-81F8-4035-8F16-4F78FC5EBFDA}" dt="2021-10-21T20:50:09.863" v="390" actId="478"/>
        <pc:sldMkLst>
          <pc:docMk/>
          <pc:sldMk cId="540557567" sldId="351"/>
        </pc:sldMkLst>
        <pc:spChg chg="mod">
          <ac:chgData name="James Leichter" userId="a56f0600-9b6a-4525-ab9b-d56bd61c2a22" providerId="ADAL" clId="{F20DC1BE-81F8-4035-8F16-4F78FC5EBFDA}" dt="2021-10-21T20:49:43.288" v="385" actId="255"/>
          <ac:spMkLst>
            <pc:docMk/>
            <pc:sldMk cId="540557567" sldId="351"/>
            <ac:spMk id="35842" creationId="{1A663A0D-9192-440F-8B53-3E5AFEFC775A}"/>
          </ac:spMkLst>
        </pc:spChg>
        <pc:spChg chg="mod">
          <ac:chgData name="James Leichter" userId="a56f0600-9b6a-4525-ab9b-d56bd61c2a22" providerId="ADAL" clId="{F20DC1BE-81F8-4035-8F16-4F78FC5EBFDA}" dt="2021-10-21T20:49:37.912" v="383" actId="1076"/>
          <ac:spMkLst>
            <pc:docMk/>
            <pc:sldMk cId="540557567" sldId="351"/>
            <ac:spMk id="35843" creationId="{089F570B-1108-47AD-A313-B03ABE73F755}"/>
          </ac:spMkLst>
        </pc:spChg>
        <pc:spChg chg="del mod">
          <ac:chgData name="James Leichter" userId="a56f0600-9b6a-4525-ab9b-d56bd61c2a22" providerId="ADAL" clId="{F20DC1BE-81F8-4035-8F16-4F78FC5EBFDA}" dt="2021-10-21T20:50:09.863" v="390" actId="478"/>
          <ac:spMkLst>
            <pc:docMk/>
            <pc:sldMk cId="540557567" sldId="351"/>
            <ac:spMk id="35844" creationId="{9BC91197-3DBF-4CDC-92B6-D7C813790FB8}"/>
          </ac:spMkLst>
        </pc:spChg>
      </pc:sldChg>
      <pc:sldChg chg="modSp add mod">
        <pc:chgData name="James Leichter" userId="a56f0600-9b6a-4525-ab9b-d56bd61c2a22" providerId="ADAL" clId="{F20DC1BE-81F8-4035-8F16-4F78FC5EBFDA}" dt="2021-10-21T20:55:10.978" v="470" actId="255"/>
        <pc:sldMkLst>
          <pc:docMk/>
          <pc:sldMk cId="4205877202" sldId="352"/>
        </pc:sldMkLst>
        <pc:spChg chg="mod">
          <ac:chgData name="James Leichter" userId="a56f0600-9b6a-4525-ab9b-d56bd61c2a22" providerId="ADAL" clId="{F20DC1BE-81F8-4035-8F16-4F78FC5EBFDA}" dt="2021-10-18T21:37:27.152" v="35" actId="27636"/>
          <ac:spMkLst>
            <pc:docMk/>
            <pc:sldMk cId="4205877202" sldId="352"/>
            <ac:spMk id="65538" creationId="{68FD7B2B-7033-4D50-978F-F7299DE60ACE}"/>
          </ac:spMkLst>
        </pc:spChg>
        <pc:spChg chg="mod">
          <ac:chgData name="James Leichter" userId="a56f0600-9b6a-4525-ab9b-d56bd61c2a22" providerId="ADAL" clId="{F20DC1BE-81F8-4035-8F16-4F78FC5EBFDA}" dt="2021-10-20T21:04:18.841" v="276" actId="14100"/>
          <ac:spMkLst>
            <pc:docMk/>
            <pc:sldMk cId="4205877202" sldId="352"/>
            <ac:spMk id="65539" creationId="{7CC2A41F-0CEF-42EF-BB38-5BC5B8744C9E}"/>
          </ac:spMkLst>
        </pc:spChg>
        <pc:spChg chg="mod">
          <ac:chgData name="James Leichter" userId="a56f0600-9b6a-4525-ab9b-d56bd61c2a22" providerId="ADAL" clId="{F20DC1BE-81F8-4035-8F16-4F78FC5EBFDA}" dt="2021-10-21T20:55:10.978" v="470" actId="255"/>
          <ac:spMkLst>
            <pc:docMk/>
            <pc:sldMk cId="4205877202" sldId="352"/>
            <ac:spMk id="65540" creationId="{0A00C329-A2B2-43F4-AEF5-A69FDBF984F8}"/>
          </ac:spMkLst>
        </pc:spChg>
      </pc:sldChg>
      <pc:sldChg chg="modSp add mod">
        <pc:chgData name="James Leichter" userId="a56f0600-9b6a-4525-ab9b-d56bd61c2a22" providerId="ADAL" clId="{F20DC1BE-81F8-4035-8F16-4F78FC5EBFDA}" dt="2021-10-21T20:52:04.287" v="424" actId="313"/>
        <pc:sldMkLst>
          <pc:docMk/>
          <pc:sldMk cId="1895786633" sldId="353"/>
        </pc:sldMkLst>
        <pc:spChg chg="mod">
          <ac:chgData name="James Leichter" userId="a56f0600-9b6a-4525-ab9b-d56bd61c2a22" providerId="ADAL" clId="{F20DC1BE-81F8-4035-8F16-4F78FC5EBFDA}" dt="2021-10-21T20:52:04.287" v="424" actId="313"/>
          <ac:spMkLst>
            <pc:docMk/>
            <pc:sldMk cId="1895786633" sldId="353"/>
            <ac:spMk id="55298" creationId="{FE9998A9-97BE-490E-82D8-DE23DE36E5CE}"/>
          </ac:spMkLst>
        </pc:spChg>
        <pc:spChg chg="mod">
          <ac:chgData name="James Leichter" userId="a56f0600-9b6a-4525-ab9b-d56bd61c2a22" providerId="ADAL" clId="{F20DC1BE-81F8-4035-8F16-4F78FC5EBFDA}" dt="2021-10-20T20:57:52.494" v="237" actId="14100"/>
          <ac:spMkLst>
            <pc:docMk/>
            <pc:sldMk cId="1895786633" sldId="353"/>
            <ac:spMk id="55300" creationId="{3FA4BCC1-2790-4AC4-8B49-B7715BDC7398}"/>
          </ac:spMkLst>
        </pc:spChg>
      </pc:sldChg>
      <pc:sldChg chg="modSp add mod">
        <pc:chgData name="James Leichter" userId="a56f0600-9b6a-4525-ab9b-d56bd61c2a22" providerId="ADAL" clId="{F20DC1BE-81F8-4035-8F16-4F78FC5EBFDA}" dt="2021-10-21T19:58:29.247" v="366" actId="255"/>
        <pc:sldMkLst>
          <pc:docMk/>
          <pc:sldMk cId="2303921167" sldId="354"/>
        </pc:sldMkLst>
        <pc:spChg chg="mod">
          <ac:chgData name="James Leichter" userId="a56f0600-9b6a-4525-ab9b-d56bd61c2a22" providerId="ADAL" clId="{F20DC1BE-81F8-4035-8F16-4F78FC5EBFDA}" dt="2021-10-21T19:58:29.247" v="366" actId="255"/>
          <ac:spMkLst>
            <pc:docMk/>
            <pc:sldMk cId="2303921167" sldId="354"/>
            <ac:spMk id="25602" creationId="{8C0ECBBA-9A90-46D9-B789-2FD5DEB404AD}"/>
          </ac:spMkLst>
        </pc:spChg>
        <pc:spChg chg="mod">
          <ac:chgData name="James Leichter" userId="a56f0600-9b6a-4525-ab9b-d56bd61c2a22" providerId="ADAL" clId="{F20DC1BE-81F8-4035-8F16-4F78FC5EBFDA}" dt="2021-10-20T20:12:10.441" v="154" actId="14100"/>
          <ac:spMkLst>
            <pc:docMk/>
            <pc:sldMk cId="2303921167" sldId="354"/>
            <ac:spMk id="25604" creationId="{DFDAC3B4-57D6-48D0-BF08-A15886C74C30}"/>
          </ac:spMkLst>
        </pc:spChg>
      </pc:sldChg>
      <pc:sldChg chg="modSp add mod">
        <pc:chgData name="James Leichter" userId="a56f0600-9b6a-4525-ab9b-d56bd61c2a22" providerId="ADAL" clId="{F20DC1BE-81F8-4035-8F16-4F78FC5EBFDA}" dt="2021-10-21T20:50:33.662" v="395" actId="27636"/>
        <pc:sldMkLst>
          <pc:docMk/>
          <pc:sldMk cId="3730087434" sldId="355"/>
        </pc:sldMkLst>
        <pc:spChg chg="mod">
          <ac:chgData name="James Leichter" userId="a56f0600-9b6a-4525-ab9b-d56bd61c2a22" providerId="ADAL" clId="{F20DC1BE-81F8-4035-8F16-4F78FC5EBFDA}" dt="2021-10-21T20:50:33.662" v="395" actId="27636"/>
          <ac:spMkLst>
            <pc:docMk/>
            <pc:sldMk cId="3730087434" sldId="355"/>
            <ac:spMk id="39938" creationId="{52F2ADBB-81D6-4D40-A3F5-2C5DECAE80DA}"/>
          </ac:spMkLst>
        </pc:spChg>
        <pc:spChg chg="mod">
          <ac:chgData name="James Leichter" userId="a56f0600-9b6a-4525-ab9b-d56bd61c2a22" providerId="ADAL" clId="{F20DC1BE-81F8-4035-8F16-4F78FC5EBFDA}" dt="2021-10-20T20:34:01.850" v="208" actId="14100"/>
          <ac:spMkLst>
            <pc:docMk/>
            <pc:sldMk cId="3730087434" sldId="355"/>
            <ac:spMk id="39939" creationId="{8B660B25-31F5-4425-8DB6-E33F91DF8BB9}"/>
          </ac:spMkLst>
        </pc:spChg>
      </pc:sldChg>
      <pc:sldChg chg="modSp add mod">
        <pc:chgData name="James Leichter" userId="a56f0600-9b6a-4525-ab9b-d56bd61c2a22" providerId="ADAL" clId="{F20DC1BE-81F8-4035-8F16-4F78FC5EBFDA}" dt="2021-10-21T20:48:56.898" v="376" actId="27636"/>
        <pc:sldMkLst>
          <pc:docMk/>
          <pc:sldMk cId="3580517143" sldId="357"/>
        </pc:sldMkLst>
        <pc:spChg chg="mod">
          <ac:chgData name="James Leichter" userId="a56f0600-9b6a-4525-ab9b-d56bd61c2a22" providerId="ADAL" clId="{F20DC1BE-81F8-4035-8F16-4F78FC5EBFDA}" dt="2021-10-21T20:48:56.898" v="376" actId="27636"/>
          <ac:spMkLst>
            <pc:docMk/>
            <pc:sldMk cId="3580517143" sldId="357"/>
            <ac:spMk id="33794" creationId="{93A91B0C-54AF-4CF4-858E-1E6A630A78DF}"/>
          </ac:spMkLst>
        </pc:spChg>
        <pc:spChg chg="mod">
          <ac:chgData name="James Leichter" userId="a56f0600-9b6a-4525-ab9b-d56bd61c2a22" providerId="ADAL" clId="{F20DC1BE-81F8-4035-8F16-4F78FC5EBFDA}" dt="2021-10-20T20:15:53.122" v="193" actId="14100"/>
          <ac:spMkLst>
            <pc:docMk/>
            <pc:sldMk cId="3580517143" sldId="357"/>
            <ac:spMk id="33795" creationId="{E3948629-2A0C-4081-9F66-064FCAB95C7E}"/>
          </ac:spMkLst>
        </pc:spChg>
      </pc:sldChg>
      <pc:sldChg chg="addSp delSp modSp add del mod ord">
        <pc:chgData name="James Leichter" userId="a56f0600-9b6a-4525-ab9b-d56bd61c2a22" providerId="ADAL" clId="{F20DC1BE-81F8-4035-8F16-4F78FC5EBFDA}" dt="2021-10-22T16:05:13.973" v="1776" actId="948"/>
        <pc:sldMkLst>
          <pc:docMk/>
          <pc:sldMk cId="3238966433" sldId="358"/>
        </pc:sldMkLst>
        <pc:spChg chg="mod">
          <ac:chgData name="James Leichter" userId="a56f0600-9b6a-4525-ab9b-d56bd61c2a22" providerId="ADAL" clId="{F20DC1BE-81F8-4035-8F16-4F78FC5EBFDA}" dt="2021-10-22T16:05:13.973" v="1776" actId="948"/>
          <ac:spMkLst>
            <pc:docMk/>
            <pc:sldMk cId="3238966433" sldId="358"/>
            <ac:spMk id="9" creationId="{D4F16DDB-104F-4F64-8E61-D9B98C353F10}"/>
          </ac:spMkLst>
        </pc:spChg>
        <pc:spChg chg="mod">
          <ac:chgData name="James Leichter" userId="a56f0600-9b6a-4525-ab9b-d56bd61c2a22" providerId="ADAL" clId="{F20DC1BE-81F8-4035-8F16-4F78FC5EBFDA}" dt="2021-10-22T16:05:03.940" v="1775" actId="948"/>
          <ac:spMkLst>
            <pc:docMk/>
            <pc:sldMk cId="3238966433" sldId="358"/>
            <ac:spMk id="10" creationId="{665A1570-63AE-4AB2-9CCB-5DE5B82B17F8}"/>
          </ac:spMkLst>
        </pc:spChg>
        <pc:spChg chg="add mod">
          <ac:chgData name="James Leichter" userId="a56f0600-9b6a-4525-ab9b-d56bd61c2a22" providerId="ADAL" clId="{F20DC1BE-81F8-4035-8F16-4F78FC5EBFDA}" dt="2021-10-21T21:02:32.082" v="601" actId="313"/>
          <ac:spMkLst>
            <pc:docMk/>
            <pc:sldMk cId="3238966433" sldId="358"/>
            <ac:spMk id="11" creationId="{A6A6C05C-5A06-49E0-9D81-7A4C09698DE2}"/>
          </ac:spMkLst>
        </pc:spChg>
        <pc:spChg chg="del mod">
          <ac:chgData name="James Leichter" userId="a56f0600-9b6a-4525-ab9b-d56bd61c2a22" providerId="ADAL" clId="{F20DC1BE-81F8-4035-8F16-4F78FC5EBFDA}" dt="2021-10-20T21:13:14.414" v="282" actId="478"/>
          <ac:spMkLst>
            <pc:docMk/>
            <pc:sldMk cId="3238966433" sldId="358"/>
            <ac:spMk id="12" creationId="{172C0D49-6078-48A6-B75F-8E3F89EF035B}"/>
          </ac:spMkLst>
        </pc:spChg>
        <pc:picChg chg="mod">
          <ac:chgData name="James Leichter" userId="a56f0600-9b6a-4525-ab9b-d56bd61c2a22" providerId="ADAL" clId="{F20DC1BE-81F8-4035-8F16-4F78FC5EBFDA}" dt="2021-10-21T21:01:59.746" v="565" actId="1036"/>
          <ac:picMkLst>
            <pc:docMk/>
            <pc:sldMk cId="3238966433" sldId="358"/>
            <ac:picMk id="3" creationId="{CD001AFD-489E-4111-BE42-E6BD10BA735E}"/>
          </ac:picMkLst>
        </pc:picChg>
        <pc:picChg chg="mod">
          <ac:chgData name="James Leichter" userId="a56f0600-9b6a-4525-ab9b-d56bd61c2a22" providerId="ADAL" clId="{F20DC1BE-81F8-4035-8F16-4F78FC5EBFDA}" dt="2021-10-21T21:01:59.746" v="565" actId="1036"/>
          <ac:picMkLst>
            <pc:docMk/>
            <pc:sldMk cId="3238966433" sldId="358"/>
            <ac:picMk id="4" creationId="{C7D6EE41-F912-4AE4-8202-D2109C2031A2}"/>
          </ac:picMkLst>
        </pc:picChg>
        <pc:picChg chg="del mod">
          <ac:chgData name="James Leichter" userId="a56f0600-9b6a-4525-ab9b-d56bd61c2a22" providerId="ADAL" clId="{F20DC1BE-81F8-4035-8F16-4F78FC5EBFDA}" dt="2021-10-21T20:57:46.098" v="500" actId="478"/>
          <ac:picMkLst>
            <pc:docMk/>
            <pc:sldMk cId="3238966433" sldId="358"/>
            <ac:picMk id="5" creationId="{518BD493-4A78-4C72-A3E2-97B59D4245FF}"/>
          </ac:picMkLst>
        </pc:picChg>
        <pc:picChg chg="add mod">
          <ac:chgData name="James Leichter" userId="a56f0600-9b6a-4525-ab9b-d56bd61c2a22" providerId="ADAL" clId="{F20DC1BE-81F8-4035-8F16-4F78FC5EBFDA}" dt="2021-10-21T21:01:59.746" v="565" actId="1036"/>
          <ac:picMkLst>
            <pc:docMk/>
            <pc:sldMk cId="3238966433" sldId="358"/>
            <ac:picMk id="6" creationId="{E3E7A1BB-FE9D-4D0A-AFA1-CE1101BF4C5B}"/>
          </ac:picMkLst>
        </pc:picChg>
        <pc:picChg chg="mod">
          <ac:chgData name="James Leichter" userId="a56f0600-9b6a-4525-ab9b-d56bd61c2a22" providerId="ADAL" clId="{F20DC1BE-81F8-4035-8F16-4F78FC5EBFDA}" dt="2021-10-18T21:35:40.480" v="7" actId="1076"/>
          <ac:picMkLst>
            <pc:docMk/>
            <pc:sldMk cId="3238966433" sldId="358"/>
            <ac:picMk id="8" creationId="{19169FB8-3E84-4CC0-857A-C00A11B153A6}"/>
          </ac:picMkLst>
        </pc:picChg>
        <pc:picChg chg="mod">
          <ac:chgData name="James Leichter" userId="a56f0600-9b6a-4525-ab9b-d56bd61c2a22" providerId="ADAL" clId="{F20DC1BE-81F8-4035-8F16-4F78FC5EBFDA}" dt="2021-10-21T21:01:59.746" v="565" actId="1036"/>
          <ac:picMkLst>
            <pc:docMk/>
            <pc:sldMk cId="3238966433" sldId="358"/>
            <ac:picMk id="95236" creationId="{18094CA8-3907-4A65-9FFD-C101667A92E1}"/>
          </ac:picMkLst>
        </pc:picChg>
      </pc:sldChg>
      <pc:sldChg chg="modSp add mod">
        <pc:chgData name="James Leichter" userId="a56f0600-9b6a-4525-ab9b-d56bd61c2a22" providerId="ADAL" clId="{F20DC1BE-81F8-4035-8F16-4F78FC5EBFDA}" dt="2021-10-22T15:08:46.565" v="890" actId="20577"/>
        <pc:sldMkLst>
          <pc:docMk/>
          <pc:sldMk cId="2589191397" sldId="359"/>
        </pc:sldMkLst>
        <pc:spChg chg="mod">
          <ac:chgData name="James Leichter" userId="a56f0600-9b6a-4525-ab9b-d56bd61c2a22" providerId="ADAL" clId="{F20DC1BE-81F8-4035-8F16-4F78FC5EBFDA}" dt="2021-10-22T15:08:23.696" v="881" actId="2711"/>
          <ac:spMkLst>
            <pc:docMk/>
            <pc:sldMk cId="2589191397" sldId="359"/>
            <ac:spMk id="3" creationId="{00000000-0000-0000-0000-000000000000}"/>
          </ac:spMkLst>
        </pc:spChg>
        <pc:spChg chg="mod">
          <ac:chgData name="James Leichter" userId="a56f0600-9b6a-4525-ab9b-d56bd61c2a22" providerId="ADAL" clId="{F20DC1BE-81F8-4035-8F16-4F78FC5EBFDA}" dt="2021-10-22T15:08:46.565" v="890" actId="20577"/>
          <ac:spMkLst>
            <pc:docMk/>
            <pc:sldMk cId="2589191397" sldId="359"/>
            <ac:spMk id="4" creationId="{00000000-0000-0000-0000-000000000000}"/>
          </ac:spMkLst>
        </pc:spChg>
      </pc:sldChg>
      <pc:sldChg chg="add del">
        <pc:chgData name="James Leichter" userId="a56f0600-9b6a-4525-ab9b-d56bd61c2a22" providerId="ADAL" clId="{F20DC1BE-81F8-4035-8F16-4F78FC5EBFDA}" dt="2021-10-20T20:07:05.123" v="123" actId="47"/>
        <pc:sldMkLst>
          <pc:docMk/>
          <pc:sldMk cId="2746999607" sldId="359"/>
        </pc:sldMkLst>
      </pc:sldChg>
      <pc:sldChg chg="add del">
        <pc:chgData name="James Leichter" userId="a56f0600-9b6a-4525-ab9b-d56bd61c2a22" providerId="ADAL" clId="{F20DC1BE-81F8-4035-8F16-4F78FC5EBFDA}" dt="2021-10-18T21:36:57.455" v="21" actId="47"/>
        <pc:sldMkLst>
          <pc:docMk/>
          <pc:sldMk cId="852518861" sldId="360"/>
        </pc:sldMkLst>
      </pc:sldChg>
      <pc:sldChg chg="modSp add mod">
        <pc:chgData name="James Leichter" userId="a56f0600-9b6a-4525-ab9b-d56bd61c2a22" providerId="ADAL" clId="{F20DC1BE-81F8-4035-8F16-4F78FC5EBFDA}" dt="2021-10-22T16:08:02.674" v="1780" actId="1076"/>
        <pc:sldMkLst>
          <pc:docMk/>
          <pc:sldMk cId="2254491657" sldId="360"/>
        </pc:sldMkLst>
        <pc:spChg chg="mod">
          <ac:chgData name="James Leichter" userId="a56f0600-9b6a-4525-ab9b-d56bd61c2a22" providerId="ADAL" clId="{F20DC1BE-81F8-4035-8F16-4F78FC5EBFDA}" dt="2021-10-22T16:08:02.674" v="1780" actId="1076"/>
          <ac:spMkLst>
            <pc:docMk/>
            <pc:sldMk cId="2254491657" sldId="360"/>
            <ac:spMk id="3" creationId="{00000000-0000-0000-0000-000000000000}"/>
          </ac:spMkLst>
        </pc:spChg>
        <pc:spChg chg="mod">
          <ac:chgData name="James Leichter" userId="a56f0600-9b6a-4525-ab9b-d56bd61c2a22" providerId="ADAL" clId="{F20DC1BE-81F8-4035-8F16-4F78FC5EBFDA}" dt="2021-10-22T15:22:07.228" v="1059" actId="20577"/>
          <ac:spMkLst>
            <pc:docMk/>
            <pc:sldMk cId="2254491657" sldId="360"/>
            <ac:spMk id="4" creationId="{00000000-0000-0000-0000-000000000000}"/>
          </ac:spMkLst>
        </pc:spChg>
      </pc:sldChg>
      <pc:sldChg chg="modSp add mod ord">
        <pc:chgData name="James Leichter" userId="a56f0600-9b6a-4525-ab9b-d56bd61c2a22" providerId="ADAL" clId="{F20DC1BE-81F8-4035-8F16-4F78FC5EBFDA}" dt="2021-10-22T16:07:37.540" v="1777" actId="255"/>
        <pc:sldMkLst>
          <pc:docMk/>
          <pc:sldMk cId="1747804265" sldId="361"/>
        </pc:sldMkLst>
        <pc:spChg chg="mod">
          <ac:chgData name="James Leichter" userId="a56f0600-9b6a-4525-ab9b-d56bd61c2a22" providerId="ADAL" clId="{F20DC1BE-81F8-4035-8F16-4F78FC5EBFDA}" dt="2021-10-22T16:07:37.540" v="1777" actId="255"/>
          <ac:spMkLst>
            <pc:docMk/>
            <pc:sldMk cId="1747804265" sldId="361"/>
            <ac:spMk id="3" creationId="{00000000-0000-0000-0000-000000000000}"/>
          </ac:spMkLst>
        </pc:spChg>
        <pc:spChg chg="mod">
          <ac:chgData name="James Leichter" userId="a56f0600-9b6a-4525-ab9b-d56bd61c2a22" providerId="ADAL" clId="{F20DC1BE-81F8-4035-8F16-4F78FC5EBFDA}" dt="2021-10-22T15:02:28.324" v="772" actId="20577"/>
          <ac:spMkLst>
            <pc:docMk/>
            <pc:sldMk cId="1747804265" sldId="361"/>
            <ac:spMk id="4" creationId="{00000000-0000-0000-0000-000000000000}"/>
          </ac:spMkLst>
        </pc:spChg>
      </pc:sldChg>
      <pc:sldChg chg="modSp add mod">
        <pc:chgData name="James Leichter" userId="a56f0600-9b6a-4525-ab9b-d56bd61c2a22" providerId="ADAL" clId="{F20DC1BE-81F8-4035-8F16-4F78FC5EBFDA}" dt="2021-10-22T15:09:25.980" v="896" actId="11"/>
        <pc:sldMkLst>
          <pc:docMk/>
          <pc:sldMk cId="115388555" sldId="362"/>
        </pc:sldMkLst>
        <pc:spChg chg="mod">
          <ac:chgData name="James Leichter" userId="a56f0600-9b6a-4525-ab9b-d56bd61c2a22" providerId="ADAL" clId="{F20DC1BE-81F8-4035-8F16-4F78FC5EBFDA}" dt="2021-10-22T15:09:25.980" v="896" actId="11"/>
          <ac:spMkLst>
            <pc:docMk/>
            <pc:sldMk cId="115388555" sldId="362"/>
            <ac:spMk id="3" creationId="{00000000-0000-0000-0000-000000000000}"/>
          </ac:spMkLst>
        </pc:spChg>
        <pc:spChg chg="mod">
          <ac:chgData name="James Leichter" userId="a56f0600-9b6a-4525-ab9b-d56bd61c2a22" providerId="ADAL" clId="{F20DC1BE-81F8-4035-8F16-4F78FC5EBFDA}" dt="2021-10-22T15:07:04.925" v="830" actId="20577"/>
          <ac:spMkLst>
            <pc:docMk/>
            <pc:sldMk cId="115388555" sldId="362"/>
            <ac:spMk id="4" creationId="{00000000-0000-0000-0000-000000000000}"/>
          </ac:spMkLst>
        </pc:spChg>
      </pc:sldChg>
      <pc:sldChg chg="modSp add mod">
        <pc:chgData name="James Leichter" userId="a56f0600-9b6a-4525-ab9b-d56bd61c2a22" providerId="ADAL" clId="{F20DC1BE-81F8-4035-8F16-4F78FC5EBFDA}" dt="2021-10-22T15:09:40.710" v="897" actId="11"/>
        <pc:sldMkLst>
          <pc:docMk/>
          <pc:sldMk cId="3740367360" sldId="363"/>
        </pc:sldMkLst>
        <pc:spChg chg="mod">
          <ac:chgData name="James Leichter" userId="a56f0600-9b6a-4525-ab9b-d56bd61c2a22" providerId="ADAL" clId="{F20DC1BE-81F8-4035-8F16-4F78FC5EBFDA}" dt="2021-10-22T15:09:40.710" v="897" actId="11"/>
          <ac:spMkLst>
            <pc:docMk/>
            <pc:sldMk cId="3740367360" sldId="363"/>
            <ac:spMk id="3" creationId="{00000000-0000-0000-0000-000000000000}"/>
          </ac:spMkLst>
        </pc:spChg>
        <pc:spChg chg="mod">
          <ac:chgData name="James Leichter" userId="a56f0600-9b6a-4525-ab9b-d56bd61c2a22" providerId="ADAL" clId="{F20DC1BE-81F8-4035-8F16-4F78FC5EBFDA}" dt="2021-10-22T15:07:12.233" v="839" actId="20577"/>
          <ac:spMkLst>
            <pc:docMk/>
            <pc:sldMk cId="3740367360" sldId="363"/>
            <ac:spMk id="4" creationId="{00000000-0000-0000-0000-000000000000}"/>
          </ac:spMkLst>
        </pc:spChg>
      </pc:sldChg>
      <pc:sldChg chg="modSp add mod">
        <pc:chgData name="James Leichter" userId="a56f0600-9b6a-4525-ab9b-d56bd61c2a22" providerId="ADAL" clId="{F20DC1BE-81F8-4035-8F16-4F78FC5EBFDA}" dt="2021-10-22T15:10:18.075" v="900" actId="33524"/>
        <pc:sldMkLst>
          <pc:docMk/>
          <pc:sldMk cId="1444857184" sldId="364"/>
        </pc:sldMkLst>
        <pc:spChg chg="mod">
          <ac:chgData name="James Leichter" userId="a56f0600-9b6a-4525-ab9b-d56bd61c2a22" providerId="ADAL" clId="{F20DC1BE-81F8-4035-8F16-4F78FC5EBFDA}" dt="2021-10-22T15:10:18.075" v="900" actId="33524"/>
          <ac:spMkLst>
            <pc:docMk/>
            <pc:sldMk cId="1444857184" sldId="364"/>
            <ac:spMk id="3" creationId="{00000000-0000-0000-0000-000000000000}"/>
          </ac:spMkLst>
        </pc:spChg>
        <pc:spChg chg="mod">
          <ac:chgData name="James Leichter" userId="a56f0600-9b6a-4525-ab9b-d56bd61c2a22" providerId="ADAL" clId="{F20DC1BE-81F8-4035-8F16-4F78FC5EBFDA}" dt="2021-10-22T15:08:53.696" v="893" actId="20577"/>
          <ac:spMkLst>
            <pc:docMk/>
            <pc:sldMk cId="1444857184" sldId="364"/>
            <ac:spMk id="4" creationId="{00000000-0000-0000-0000-000000000000}"/>
          </ac:spMkLst>
        </pc:spChg>
      </pc:sldChg>
      <pc:sldChg chg="add del">
        <pc:chgData name="James Leichter" userId="a56f0600-9b6a-4525-ab9b-d56bd61c2a22" providerId="ADAL" clId="{F20DC1BE-81F8-4035-8F16-4F78FC5EBFDA}" dt="2021-10-22T16:09:38.618" v="1784" actId="2696"/>
        <pc:sldMkLst>
          <pc:docMk/>
          <pc:sldMk cId="2470950648" sldId="365"/>
        </pc:sldMkLst>
      </pc:sldChg>
      <pc:sldChg chg="modSp add mod ord">
        <pc:chgData name="James Leichter" userId="a56f0600-9b6a-4525-ab9b-d56bd61c2a22" providerId="ADAL" clId="{F20DC1BE-81F8-4035-8F16-4F78FC5EBFDA}" dt="2021-10-22T16:08:22.461" v="1783" actId="255"/>
        <pc:sldMkLst>
          <pc:docMk/>
          <pc:sldMk cId="3874930609" sldId="366"/>
        </pc:sldMkLst>
        <pc:spChg chg="mod">
          <ac:chgData name="James Leichter" userId="a56f0600-9b6a-4525-ab9b-d56bd61c2a22" providerId="ADAL" clId="{F20DC1BE-81F8-4035-8F16-4F78FC5EBFDA}" dt="2021-10-22T16:08:22.461" v="1783" actId="255"/>
          <ac:spMkLst>
            <pc:docMk/>
            <pc:sldMk cId="3874930609" sldId="366"/>
            <ac:spMk id="3" creationId="{00000000-0000-0000-0000-000000000000}"/>
          </ac:spMkLst>
        </pc:spChg>
        <pc:spChg chg="mod">
          <ac:chgData name="James Leichter" userId="a56f0600-9b6a-4525-ab9b-d56bd61c2a22" providerId="ADAL" clId="{F20DC1BE-81F8-4035-8F16-4F78FC5EBFDA}" dt="2021-10-22T15:21:41.188" v="1036" actId="20577"/>
          <ac:spMkLst>
            <pc:docMk/>
            <pc:sldMk cId="3874930609" sldId="366"/>
            <ac:spMk id="4" creationId="{00000000-0000-0000-0000-000000000000}"/>
          </ac:spMkLst>
        </pc:spChg>
      </pc:sldChg>
      <pc:sldChg chg="add">
        <pc:chgData name="James Leichter" userId="a56f0600-9b6a-4525-ab9b-d56bd61c2a22" providerId="ADAL" clId="{F20DC1BE-81F8-4035-8F16-4F78FC5EBFDA}" dt="2021-10-22T15:25:33.487" v="1097" actId="2890"/>
        <pc:sldMkLst>
          <pc:docMk/>
          <pc:sldMk cId="533632650" sldId="367"/>
        </pc:sldMkLst>
      </pc:sldChg>
      <pc:sldChg chg="modSp add del mod">
        <pc:chgData name="James Leichter" userId="a56f0600-9b6a-4525-ab9b-d56bd61c2a22" providerId="ADAL" clId="{F20DC1BE-81F8-4035-8F16-4F78FC5EBFDA}" dt="2021-10-22T15:24:58.070" v="1096" actId="2696"/>
        <pc:sldMkLst>
          <pc:docMk/>
          <pc:sldMk cId="1703489132" sldId="367"/>
        </pc:sldMkLst>
        <pc:spChg chg="mod">
          <ac:chgData name="James Leichter" userId="a56f0600-9b6a-4525-ab9b-d56bd61c2a22" providerId="ADAL" clId="{F20DC1BE-81F8-4035-8F16-4F78FC5EBFDA}" dt="2021-10-22T15:24:37.912" v="1095" actId="2711"/>
          <ac:spMkLst>
            <pc:docMk/>
            <pc:sldMk cId="1703489132" sldId="367"/>
            <ac:spMk id="3" creationId="{00000000-0000-0000-0000-000000000000}"/>
          </ac:spMkLst>
        </pc:spChg>
        <pc:spChg chg="mod">
          <ac:chgData name="James Leichter" userId="a56f0600-9b6a-4525-ab9b-d56bd61c2a22" providerId="ADAL" clId="{F20DC1BE-81F8-4035-8F16-4F78FC5EBFDA}" dt="2021-10-22T15:24:23.332" v="1093" actId="20577"/>
          <ac:spMkLst>
            <pc:docMk/>
            <pc:sldMk cId="1703489132" sldId="367"/>
            <ac:spMk id="4" creationId="{00000000-0000-0000-0000-000000000000}"/>
          </ac:spMkLst>
        </pc:spChg>
      </pc:sldChg>
      <pc:sldChg chg="modSp add mod">
        <pc:chgData name="James Leichter" userId="a56f0600-9b6a-4525-ab9b-d56bd61c2a22" providerId="ADAL" clId="{F20DC1BE-81F8-4035-8F16-4F78FC5EBFDA}" dt="2021-10-22T15:34:19.649" v="1494" actId="313"/>
        <pc:sldMkLst>
          <pc:docMk/>
          <pc:sldMk cId="3945350744" sldId="368"/>
        </pc:sldMkLst>
        <pc:spChg chg="mod">
          <ac:chgData name="James Leichter" userId="a56f0600-9b6a-4525-ab9b-d56bd61c2a22" providerId="ADAL" clId="{F20DC1BE-81F8-4035-8F16-4F78FC5EBFDA}" dt="2021-10-22T15:33:47.734" v="1493"/>
          <ac:spMkLst>
            <pc:docMk/>
            <pc:sldMk cId="3945350744" sldId="368"/>
            <ac:spMk id="3" creationId="{00000000-0000-0000-0000-000000000000}"/>
          </ac:spMkLst>
        </pc:spChg>
        <pc:spChg chg="mod">
          <ac:chgData name="James Leichter" userId="a56f0600-9b6a-4525-ab9b-d56bd61c2a22" providerId="ADAL" clId="{F20DC1BE-81F8-4035-8F16-4F78FC5EBFDA}" dt="2021-10-22T15:34:19.649" v="1494" actId="313"/>
          <ac:spMkLst>
            <pc:docMk/>
            <pc:sldMk cId="3945350744" sldId="368"/>
            <ac:spMk id="4" creationId="{00000000-0000-0000-0000-000000000000}"/>
          </ac:spMkLst>
        </pc:spChg>
      </pc:sldChg>
      <pc:sldChg chg="modSp add mod">
        <pc:chgData name="James Leichter" userId="a56f0600-9b6a-4525-ab9b-d56bd61c2a22" providerId="ADAL" clId="{F20DC1BE-81F8-4035-8F16-4F78FC5EBFDA}" dt="2021-10-22T15:35:10.157" v="1546" actId="20577"/>
        <pc:sldMkLst>
          <pc:docMk/>
          <pc:sldMk cId="2375641229" sldId="369"/>
        </pc:sldMkLst>
        <pc:spChg chg="mod">
          <ac:chgData name="James Leichter" userId="a56f0600-9b6a-4525-ab9b-d56bd61c2a22" providerId="ADAL" clId="{F20DC1BE-81F8-4035-8F16-4F78FC5EBFDA}" dt="2021-10-22T15:35:10.157" v="1546" actId="20577"/>
          <ac:spMkLst>
            <pc:docMk/>
            <pc:sldMk cId="2375641229" sldId="369"/>
            <ac:spMk id="3" creationId="{00000000-0000-0000-0000-000000000000}"/>
          </ac:spMkLst>
        </pc:spChg>
      </pc:sldChg>
      <pc:sldChg chg="modSp add mod">
        <pc:chgData name="James Leichter" userId="a56f0600-9b6a-4525-ab9b-d56bd61c2a22" providerId="ADAL" clId="{F20DC1BE-81F8-4035-8F16-4F78FC5EBFDA}" dt="2021-10-22T16:07:45.482" v="1778" actId="255"/>
        <pc:sldMkLst>
          <pc:docMk/>
          <pc:sldMk cId="2340927523" sldId="370"/>
        </pc:sldMkLst>
        <pc:spChg chg="mod">
          <ac:chgData name="James Leichter" userId="a56f0600-9b6a-4525-ab9b-d56bd61c2a22" providerId="ADAL" clId="{F20DC1BE-81F8-4035-8F16-4F78FC5EBFDA}" dt="2021-10-22T16:07:45.482" v="1778" actId="255"/>
          <ac:spMkLst>
            <pc:docMk/>
            <pc:sldMk cId="2340927523" sldId="370"/>
            <ac:spMk id="3" creationId="{00000000-0000-0000-0000-000000000000}"/>
          </ac:spMkLst>
        </pc:spChg>
      </pc:sldChg>
      <pc:sldChg chg="modSp add mod ord">
        <pc:chgData name="James Leichter" userId="a56f0600-9b6a-4525-ab9b-d56bd61c2a22" providerId="ADAL" clId="{F20DC1BE-81F8-4035-8F16-4F78FC5EBFDA}" dt="2021-10-22T18:27:29.934" v="2030"/>
        <pc:sldMkLst>
          <pc:docMk/>
          <pc:sldMk cId="4212251526" sldId="371"/>
        </pc:sldMkLst>
        <pc:spChg chg="mod">
          <ac:chgData name="James Leichter" userId="a56f0600-9b6a-4525-ab9b-d56bd61c2a22" providerId="ADAL" clId="{F20DC1BE-81F8-4035-8F16-4F78FC5EBFDA}" dt="2021-10-22T18:11:01.754" v="2020" actId="20577"/>
          <ac:spMkLst>
            <pc:docMk/>
            <pc:sldMk cId="4212251526" sldId="371"/>
            <ac:spMk id="4" creationId="{00000000-0000-0000-0000-000000000000}"/>
          </ac:spMkLst>
        </pc:spChg>
      </pc:sldChg>
      <pc:sldMasterChg chg="modSldLayout">
        <pc:chgData name="James Leichter" userId="a56f0600-9b6a-4525-ab9b-d56bd61c2a22" providerId="ADAL" clId="{F20DC1BE-81F8-4035-8F16-4F78FC5EBFDA}" dt="2021-10-21T19:56:21.054" v="339" actId="255"/>
        <pc:sldMasterMkLst>
          <pc:docMk/>
          <pc:sldMasterMk cId="0" sldId="2147483960"/>
        </pc:sldMasterMkLst>
        <pc:sldLayoutChg chg="modSp">
          <pc:chgData name="James Leichter" userId="a56f0600-9b6a-4525-ab9b-d56bd61c2a22" providerId="ADAL" clId="{F20DC1BE-81F8-4035-8F16-4F78FC5EBFDA}" dt="2021-10-21T19:56:21.054" v="339" actId="255"/>
          <pc:sldLayoutMkLst>
            <pc:docMk/>
            <pc:sldMasterMk cId="0" sldId="2147483960"/>
            <pc:sldLayoutMk cId="0" sldId="2147483964"/>
          </pc:sldLayoutMkLst>
          <pc:spChg chg="mod">
            <ac:chgData name="James Leichter" userId="a56f0600-9b6a-4525-ab9b-d56bd61c2a22" providerId="ADAL" clId="{F20DC1BE-81F8-4035-8F16-4F78FC5EBFDA}" dt="2021-10-21T19:54:57.732" v="335" actId="2711"/>
            <ac:spMkLst>
              <pc:docMk/>
              <pc:sldMasterMk cId="0" sldId="2147483960"/>
              <pc:sldLayoutMk cId="0" sldId="2147483964"/>
              <ac:spMk id="2" creationId="{00000000-0000-0000-0000-000000000000}"/>
            </ac:spMkLst>
          </pc:spChg>
          <pc:spChg chg="mod">
            <ac:chgData name="James Leichter" userId="a56f0600-9b6a-4525-ab9b-d56bd61c2a22" providerId="ADAL" clId="{F20DC1BE-81F8-4035-8F16-4F78FC5EBFDA}" dt="2021-10-21T19:56:21.054" v="339" actId="255"/>
            <ac:spMkLst>
              <pc:docMk/>
              <pc:sldMasterMk cId="0" sldId="2147483960"/>
              <pc:sldLayoutMk cId="0" sldId="2147483964"/>
              <ac:spMk id="3" creationId="{00000000-0000-0000-0000-000000000000}"/>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82D02E3-F3F6-6A48-A358-D4CC39662543}" type="datetime1">
              <a:rPr lang="en-US" smtClean="0"/>
              <a:t>10/22/2021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A9E5A9-66A8-9146-9C0B-2CE4D1A06BD1}" type="slidenum">
              <a:rPr lang="en-US" smtClean="0"/>
              <a:t>‹#›</a:t>
            </a:fld>
            <a:endParaRPr lang="en-US"/>
          </a:p>
        </p:txBody>
      </p:sp>
    </p:spTree>
    <p:extLst>
      <p:ext uri="{BB962C8B-B14F-4D97-AF65-F5344CB8AC3E}">
        <p14:creationId xmlns:p14="http://schemas.microsoft.com/office/powerpoint/2010/main" val="5903949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036026-DB0C-2F40-9830-518FF72D5C2B}" type="datetime1">
              <a:rPr lang="en-US" smtClean="0"/>
              <a:t>10/22/2021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6398F7-005E-B64B-AEEC-5C00E8C4C05B}" type="slidenum">
              <a:rPr lang="en-US" smtClean="0"/>
              <a:t>‹#›</a:t>
            </a:fld>
            <a:endParaRPr lang="en-US"/>
          </a:p>
        </p:txBody>
      </p:sp>
    </p:spTree>
    <p:extLst>
      <p:ext uri="{BB962C8B-B14F-4D97-AF65-F5344CB8AC3E}">
        <p14:creationId xmlns:p14="http://schemas.microsoft.com/office/powerpoint/2010/main" val="381574613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B480C9F9-F1AE-4445-8ADD-228CE59BF95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18D170F0-8837-46C9-B7B4-7856D527BE3E}" type="slidenum">
              <a:rPr lang="en-US" altLang="en-US"/>
              <a:pPr/>
              <a:t>2</a:t>
            </a:fld>
            <a:endParaRPr lang="en-US" altLang="en-US"/>
          </a:p>
        </p:txBody>
      </p:sp>
      <p:sp>
        <p:nvSpPr>
          <p:cNvPr id="6147" name="Rectangle 2">
            <a:extLst>
              <a:ext uri="{FF2B5EF4-FFF2-40B4-BE49-F238E27FC236}">
                <a16:creationId xmlns:a16="http://schemas.microsoft.com/office/drawing/2014/main" id="{877D67E4-1706-4486-84F9-9CD314E94FFE}"/>
              </a:ext>
            </a:extLst>
          </p:cNvPr>
          <p:cNvSpPr>
            <a:spLocks noGrp="1" noRot="1" noChangeAspect="1" noChangeArrowheads="1" noTextEdit="1"/>
          </p:cNvSpPr>
          <p:nvPr>
            <p:ph type="sldImg"/>
          </p:nvPr>
        </p:nvSpPr>
        <p:spPr>
          <a:ln/>
        </p:spPr>
      </p:sp>
      <p:sp>
        <p:nvSpPr>
          <p:cNvPr id="6148" name="Rectangle 3">
            <a:extLst>
              <a:ext uri="{FF2B5EF4-FFF2-40B4-BE49-F238E27FC236}">
                <a16:creationId xmlns:a16="http://schemas.microsoft.com/office/drawing/2014/main" id="{D5AF0FB8-DBDB-4CD5-8D26-867F995096B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828806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398F7-005E-B64B-AEEC-5C00E8C4C05B}" type="slidenum">
              <a:rPr lang="en-US" smtClean="0"/>
              <a:t>11</a:t>
            </a:fld>
            <a:endParaRPr lang="en-US"/>
          </a:p>
        </p:txBody>
      </p:sp>
    </p:spTree>
    <p:extLst>
      <p:ext uri="{BB962C8B-B14F-4D97-AF65-F5344CB8AC3E}">
        <p14:creationId xmlns:p14="http://schemas.microsoft.com/office/powerpoint/2010/main" val="3306578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398F7-005E-B64B-AEEC-5C00E8C4C05B}" type="slidenum">
              <a:rPr lang="en-US" smtClean="0"/>
              <a:t>12</a:t>
            </a:fld>
            <a:endParaRPr lang="en-US"/>
          </a:p>
        </p:txBody>
      </p:sp>
    </p:spTree>
    <p:extLst>
      <p:ext uri="{BB962C8B-B14F-4D97-AF65-F5344CB8AC3E}">
        <p14:creationId xmlns:p14="http://schemas.microsoft.com/office/powerpoint/2010/main" val="1076353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398F7-005E-B64B-AEEC-5C00E8C4C05B}" type="slidenum">
              <a:rPr lang="en-US" smtClean="0"/>
              <a:t>13</a:t>
            </a:fld>
            <a:endParaRPr lang="en-US"/>
          </a:p>
        </p:txBody>
      </p:sp>
    </p:spTree>
    <p:extLst>
      <p:ext uri="{BB962C8B-B14F-4D97-AF65-F5344CB8AC3E}">
        <p14:creationId xmlns:p14="http://schemas.microsoft.com/office/powerpoint/2010/main" val="4277667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398F7-005E-B64B-AEEC-5C00E8C4C05B}" type="slidenum">
              <a:rPr lang="en-US" smtClean="0"/>
              <a:t>14</a:t>
            </a:fld>
            <a:endParaRPr lang="en-US"/>
          </a:p>
        </p:txBody>
      </p:sp>
    </p:spTree>
    <p:extLst>
      <p:ext uri="{BB962C8B-B14F-4D97-AF65-F5344CB8AC3E}">
        <p14:creationId xmlns:p14="http://schemas.microsoft.com/office/powerpoint/2010/main" val="1612327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a:extLst>
              <a:ext uri="{FF2B5EF4-FFF2-40B4-BE49-F238E27FC236}">
                <a16:creationId xmlns:a16="http://schemas.microsoft.com/office/drawing/2014/main" id="{D63E65DB-E914-4913-ABD3-2E07535861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0A0861ED-8692-46F0-8CD5-F99D20EE2E77}" type="slidenum">
              <a:rPr lang="en-US" altLang="en-US"/>
              <a:pPr/>
              <a:t>15</a:t>
            </a:fld>
            <a:endParaRPr lang="en-US" altLang="en-US"/>
          </a:p>
        </p:txBody>
      </p:sp>
      <p:sp>
        <p:nvSpPr>
          <p:cNvPr id="10243" name="Rectangle 2">
            <a:extLst>
              <a:ext uri="{FF2B5EF4-FFF2-40B4-BE49-F238E27FC236}">
                <a16:creationId xmlns:a16="http://schemas.microsoft.com/office/drawing/2014/main" id="{13E375A1-6BD6-496D-B7BE-0369FD94993A}"/>
              </a:ext>
            </a:extLst>
          </p:cNvPr>
          <p:cNvSpPr>
            <a:spLocks noGrp="1" noRot="1" noChangeAspect="1" noChangeArrowheads="1" noTextEdit="1"/>
          </p:cNvSpPr>
          <p:nvPr>
            <p:ph type="sldImg"/>
          </p:nvPr>
        </p:nvSpPr>
        <p:spPr>
          <a:ln/>
        </p:spPr>
      </p:sp>
      <p:sp>
        <p:nvSpPr>
          <p:cNvPr id="10244" name="Rectangle 3">
            <a:extLst>
              <a:ext uri="{FF2B5EF4-FFF2-40B4-BE49-F238E27FC236}">
                <a16:creationId xmlns:a16="http://schemas.microsoft.com/office/drawing/2014/main" id="{EF6E282B-6732-437D-B30F-014241C88E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14A79523-68C4-4CB9-9772-DC8FECBD04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F60A484F-4501-4D7E-8F40-D8C019901EF5}" type="slidenum">
              <a:rPr lang="en-US" altLang="en-US"/>
              <a:pPr/>
              <a:t>16</a:t>
            </a:fld>
            <a:endParaRPr lang="en-US" altLang="en-US"/>
          </a:p>
        </p:txBody>
      </p:sp>
      <p:sp>
        <p:nvSpPr>
          <p:cNvPr id="20483" name="Rectangle 2">
            <a:extLst>
              <a:ext uri="{FF2B5EF4-FFF2-40B4-BE49-F238E27FC236}">
                <a16:creationId xmlns:a16="http://schemas.microsoft.com/office/drawing/2014/main" id="{D545F2D0-C583-4485-A34F-B8880DC5E831}"/>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71310004-2194-4AD3-891C-859743159EB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410D3AD0-8774-4FAB-B35C-AB74F61C92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CDFF3C2C-AD06-48E9-A42F-EF0FD46DBCCD}" type="slidenum">
              <a:rPr lang="en-US" altLang="en-US"/>
              <a:pPr/>
              <a:t>17</a:t>
            </a:fld>
            <a:endParaRPr lang="en-US" altLang="en-US"/>
          </a:p>
        </p:txBody>
      </p:sp>
      <p:sp>
        <p:nvSpPr>
          <p:cNvPr id="22531" name="Rectangle 2">
            <a:extLst>
              <a:ext uri="{FF2B5EF4-FFF2-40B4-BE49-F238E27FC236}">
                <a16:creationId xmlns:a16="http://schemas.microsoft.com/office/drawing/2014/main" id="{D9273265-08EE-4D9A-B85A-E3BEE21D063B}"/>
              </a:ext>
            </a:extLst>
          </p:cNvPr>
          <p:cNvSpPr>
            <a:spLocks noGrp="1" noRot="1" noChangeAspect="1" noChangeArrowheads="1" noTextEdit="1"/>
          </p:cNvSpPr>
          <p:nvPr>
            <p:ph type="sldImg"/>
          </p:nvPr>
        </p:nvSpPr>
        <p:spPr>
          <a:xfrm>
            <a:off x="334963" y="696913"/>
            <a:ext cx="6192837" cy="3484562"/>
          </a:xfrm>
          <a:ln/>
        </p:spPr>
      </p:sp>
      <p:sp>
        <p:nvSpPr>
          <p:cNvPr id="22532" name="Rectangle 3">
            <a:extLst>
              <a:ext uri="{FF2B5EF4-FFF2-40B4-BE49-F238E27FC236}">
                <a16:creationId xmlns:a16="http://schemas.microsoft.com/office/drawing/2014/main" id="{8D56A640-9A95-446A-9569-A6BEEC50760A}"/>
              </a:ext>
            </a:extLst>
          </p:cNvPr>
          <p:cNvSpPr>
            <a:spLocks noGrp="1" noChangeArrowheads="1"/>
          </p:cNvSpPr>
          <p:nvPr>
            <p:ph type="body" idx="1"/>
          </p:nvPr>
        </p:nvSpPr>
        <p:spPr>
          <a:xfrm>
            <a:off x="912813" y="4416425"/>
            <a:ext cx="503237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13AE6A42-2F0E-494C-A3D4-25E679937F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238B8167-7452-446E-AF42-80D3D0CC2F9C}" type="slidenum">
              <a:rPr lang="en-US" altLang="en-US"/>
              <a:pPr/>
              <a:t>18</a:t>
            </a:fld>
            <a:endParaRPr lang="en-US" altLang="en-US"/>
          </a:p>
        </p:txBody>
      </p:sp>
      <p:sp>
        <p:nvSpPr>
          <p:cNvPr id="24579" name="Rectangle 2">
            <a:extLst>
              <a:ext uri="{FF2B5EF4-FFF2-40B4-BE49-F238E27FC236}">
                <a16:creationId xmlns:a16="http://schemas.microsoft.com/office/drawing/2014/main" id="{8262CDBE-0A69-48E5-8718-CCA88332B930}"/>
              </a:ext>
            </a:extLst>
          </p:cNvPr>
          <p:cNvSpPr>
            <a:spLocks noGrp="1" noRot="1" noChangeAspect="1" noChangeArrowheads="1" noTextEdit="1"/>
          </p:cNvSpPr>
          <p:nvPr>
            <p:ph type="sldImg"/>
          </p:nvPr>
        </p:nvSpPr>
        <p:spPr>
          <a:xfrm>
            <a:off x="334963" y="696913"/>
            <a:ext cx="6192837" cy="3484562"/>
          </a:xfrm>
          <a:ln/>
        </p:spPr>
      </p:sp>
      <p:sp>
        <p:nvSpPr>
          <p:cNvPr id="24580" name="Rectangle 3">
            <a:extLst>
              <a:ext uri="{FF2B5EF4-FFF2-40B4-BE49-F238E27FC236}">
                <a16:creationId xmlns:a16="http://schemas.microsoft.com/office/drawing/2014/main" id="{A1CA11AC-0582-4B5D-AE12-75C18A9723D1}"/>
              </a:ext>
            </a:extLst>
          </p:cNvPr>
          <p:cNvSpPr>
            <a:spLocks noGrp="1" noChangeArrowheads="1"/>
          </p:cNvSpPr>
          <p:nvPr>
            <p:ph type="body" idx="1"/>
          </p:nvPr>
        </p:nvSpPr>
        <p:spPr>
          <a:xfrm>
            <a:off x="912813" y="4416425"/>
            <a:ext cx="5032375" cy="41830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398F7-005E-B64B-AEEC-5C00E8C4C05B}" type="slidenum">
              <a:rPr lang="en-US" smtClean="0"/>
              <a:t>19</a:t>
            </a:fld>
            <a:endParaRPr lang="en-US"/>
          </a:p>
        </p:txBody>
      </p:sp>
    </p:spTree>
    <p:extLst>
      <p:ext uri="{BB962C8B-B14F-4D97-AF65-F5344CB8AC3E}">
        <p14:creationId xmlns:p14="http://schemas.microsoft.com/office/powerpoint/2010/main" val="3929608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32E745B-01FC-4FD4-9D8A-C8A6C4E1BA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7A8FC140-C014-4806-8A6B-22EE678564F2}" type="slidenum">
              <a:rPr lang="en-US" altLang="en-US"/>
              <a:pPr/>
              <a:t>20</a:t>
            </a:fld>
            <a:endParaRPr lang="en-US" altLang="en-US"/>
          </a:p>
        </p:txBody>
      </p:sp>
      <p:sp>
        <p:nvSpPr>
          <p:cNvPr id="26627" name="Rectangle 2">
            <a:extLst>
              <a:ext uri="{FF2B5EF4-FFF2-40B4-BE49-F238E27FC236}">
                <a16:creationId xmlns:a16="http://schemas.microsoft.com/office/drawing/2014/main" id="{8551534A-4B69-4D73-90B5-B95CB683BF0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701B2DA-A5B0-4B55-BD8C-F090761BB3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6398F7-005E-B64B-AEEC-5C00E8C4C05B}" type="slidenum">
              <a:rPr lang="en-US" smtClean="0"/>
              <a:t>3</a:t>
            </a:fld>
            <a:endParaRPr lang="en-US"/>
          </a:p>
        </p:txBody>
      </p:sp>
    </p:spTree>
    <p:extLst>
      <p:ext uri="{BB962C8B-B14F-4D97-AF65-F5344CB8AC3E}">
        <p14:creationId xmlns:p14="http://schemas.microsoft.com/office/powerpoint/2010/main" val="40921349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232E745B-01FC-4FD4-9D8A-C8A6C4E1BA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7A8FC140-C014-4806-8A6B-22EE678564F2}" type="slidenum">
              <a:rPr lang="en-US" altLang="en-US"/>
              <a:pPr/>
              <a:t>21</a:t>
            </a:fld>
            <a:endParaRPr lang="en-US" altLang="en-US"/>
          </a:p>
        </p:txBody>
      </p:sp>
      <p:sp>
        <p:nvSpPr>
          <p:cNvPr id="26627" name="Rectangle 2">
            <a:extLst>
              <a:ext uri="{FF2B5EF4-FFF2-40B4-BE49-F238E27FC236}">
                <a16:creationId xmlns:a16="http://schemas.microsoft.com/office/drawing/2014/main" id="{8551534A-4B69-4D73-90B5-B95CB683BF0D}"/>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701B2DA-A5B0-4B55-BD8C-F090761BB3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478336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784F7981-3D41-4E4C-A2F5-410088C64FE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75A47F81-8826-4A0F-8C34-D540097843B9}" type="slidenum">
              <a:rPr lang="en-US" altLang="en-US"/>
              <a:pPr/>
              <a:t>22</a:t>
            </a:fld>
            <a:endParaRPr lang="en-US" altLang="en-US"/>
          </a:p>
        </p:txBody>
      </p:sp>
      <p:sp>
        <p:nvSpPr>
          <p:cNvPr id="30723" name="Rectangle 2">
            <a:extLst>
              <a:ext uri="{FF2B5EF4-FFF2-40B4-BE49-F238E27FC236}">
                <a16:creationId xmlns:a16="http://schemas.microsoft.com/office/drawing/2014/main" id="{287CECFD-6C0F-4463-946B-99479C3983C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7AE1F7E6-75D2-4B1F-8280-2F16EC08A92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3F94FD1-9669-4997-9F8C-B909DFE916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3309C77E-68EA-4DAB-9408-F06EC1706A0A}" type="slidenum">
              <a:rPr lang="en-US" altLang="en-US"/>
              <a:pPr/>
              <a:t>23</a:t>
            </a:fld>
            <a:endParaRPr lang="en-US" altLang="en-US"/>
          </a:p>
        </p:txBody>
      </p:sp>
      <p:sp>
        <p:nvSpPr>
          <p:cNvPr id="34819" name="Rectangle 2">
            <a:extLst>
              <a:ext uri="{FF2B5EF4-FFF2-40B4-BE49-F238E27FC236}">
                <a16:creationId xmlns:a16="http://schemas.microsoft.com/office/drawing/2014/main" id="{068EEF91-9337-4394-8C9F-CA9BBF1237D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8290043F-32B7-4084-82B5-BE0D051C88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23F94FD1-9669-4997-9F8C-B909DFE9164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3309C77E-68EA-4DAB-9408-F06EC1706A0A}" type="slidenum">
              <a:rPr lang="en-US" altLang="en-US"/>
              <a:pPr/>
              <a:t>24</a:t>
            </a:fld>
            <a:endParaRPr lang="en-US" altLang="en-US"/>
          </a:p>
        </p:txBody>
      </p:sp>
      <p:sp>
        <p:nvSpPr>
          <p:cNvPr id="34819" name="Rectangle 2">
            <a:extLst>
              <a:ext uri="{FF2B5EF4-FFF2-40B4-BE49-F238E27FC236}">
                <a16:creationId xmlns:a16="http://schemas.microsoft.com/office/drawing/2014/main" id="{068EEF91-9337-4394-8C9F-CA9BBF1237DF}"/>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8290043F-32B7-4084-82B5-BE0D051C88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5191710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6637D234-B910-42C0-91BD-A404834D047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F97BDBCC-59CC-49E0-A0FA-E19C6A242FB1}" type="slidenum">
              <a:rPr lang="en-US" altLang="en-US"/>
              <a:pPr/>
              <a:t>25</a:t>
            </a:fld>
            <a:endParaRPr lang="en-US" altLang="en-US"/>
          </a:p>
        </p:txBody>
      </p:sp>
      <p:sp>
        <p:nvSpPr>
          <p:cNvPr id="32771" name="Rectangle 2">
            <a:extLst>
              <a:ext uri="{FF2B5EF4-FFF2-40B4-BE49-F238E27FC236}">
                <a16:creationId xmlns:a16="http://schemas.microsoft.com/office/drawing/2014/main" id="{FCA404F9-BCE1-41DE-9C01-A5C7AA0971ED}"/>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C7900883-40E6-4307-AAA8-4FA0FE38D81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40E6B03-9086-427C-AE26-1ABBB9E5AD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485F73DB-DC05-43D3-ACDF-DDF6952E2D7B}" type="slidenum">
              <a:rPr lang="en-US" altLang="en-US"/>
              <a:pPr/>
              <a:t>26</a:t>
            </a:fld>
            <a:endParaRPr lang="en-US" altLang="en-US"/>
          </a:p>
        </p:txBody>
      </p:sp>
      <p:sp>
        <p:nvSpPr>
          <p:cNvPr id="36867" name="Rectangle 2">
            <a:extLst>
              <a:ext uri="{FF2B5EF4-FFF2-40B4-BE49-F238E27FC236}">
                <a16:creationId xmlns:a16="http://schemas.microsoft.com/office/drawing/2014/main" id="{99A1B17E-B5A0-4B88-AB99-D0A98E163E2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EB62B015-453D-4AF7-BD94-68D1917814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40E6B03-9086-427C-AE26-1ABBB9E5AD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485F73DB-DC05-43D3-ACDF-DDF6952E2D7B}" type="slidenum">
              <a:rPr lang="en-US" altLang="en-US"/>
              <a:pPr/>
              <a:t>27</a:t>
            </a:fld>
            <a:endParaRPr lang="en-US" altLang="en-US"/>
          </a:p>
        </p:txBody>
      </p:sp>
      <p:sp>
        <p:nvSpPr>
          <p:cNvPr id="36867" name="Rectangle 2">
            <a:extLst>
              <a:ext uri="{FF2B5EF4-FFF2-40B4-BE49-F238E27FC236}">
                <a16:creationId xmlns:a16="http://schemas.microsoft.com/office/drawing/2014/main" id="{99A1B17E-B5A0-4B88-AB99-D0A98E163E23}"/>
              </a:ext>
            </a:extLst>
          </p:cNvPr>
          <p:cNvSpPr>
            <a:spLocks noGrp="1" noRot="1" noChangeAspect="1" noChangeArrowheads="1" noTextEdit="1"/>
          </p:cNvSpPr>
          <p:nvPr>
            <p:ph type="sldImg"/>
          </p:nvPr>
        </p:nvSpPr>
        <p:spPr>
          <a:ln/>
        </p:spPr>
      </p:sp>
      <p:sp>
        <p:nvSpPr>
          <p:cNvPr id="36868" name="Rectangle 3">
            <a:extLst>
              <a:ext uri="{FF2B5EF4-FFF2-40B4-BE49-F238E27FC236}">
                <a16:creationId xmlns:a16="http://schemas.microsoft.com/office/drawing/2014/main" id="{EB62B015-453D-4AF7-BD94-68D1917814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35332270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5CB38DF7-3BEE-452A-AAD1-0CFF95C6FA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275F08D1-3E0E-4D49-9016-D6FC112F4B7A}" type="slidenum">
              <a:rPr lang="en-US" altLang="en-US"/>
              <a:pPr/>
              <a:t>28</a:t>
            </a:fld>
            <a:endParaRPr lang="en-US" altLang="en-US"/>
          </a:p>
        </p:txBody>
      </p:sp>
      <p:sp>
        <p:nvSpPr>
          <p:cNvPr id="38915" name="Rectangle 2">
            <a:extLst>
              <a:ext uri="{FF2B5EF4-FFF2-40B4-BE49-F238E27FC236}">
                <a16:creationId xmlns:a16="http://schemas.microsoft.com/office/drawing/2014/main" id="{FEAB86EF-B1D6-4DC2-9471-EEFD783F2C97}"/>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9EACCF06-E881-4ABC-A01E-C23572DC8CD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6F88AAB-93F3-40D2-9F87-D239F0AC9E9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31C0DB12-1062-4723-AD64-64F19AF5FBC6}" type="slidenum">
              <a:rPr lang="en-US" altLang="en-US"/>
              <a:pPr/>
              <a:t>29</a:t>
            </a:fld>
            <a:endParaRPr lang="en-US" altLang="en-US"/>
          </a:p>
        </p:txBody>
      </p:sp>
      <p:sp>
        <p:nvSpPr>
          <p:cNvPr id="40963" name="Rectangle 2">
            <a:extLst>
              <a:ext uri="{FF2B5EF4-FFF2-40B4-BE49-F238E27FC236}">
                <a16:creationId xmlns:a16="http://schemas.microsoft.com/office/drawing/2014/main" id="{330DEADC-64AF-43FB-8D51-8A283A59A92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1DEB7FEC-090F-4059-ACEF-245CE9A2D8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4147703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76F88AAB-93F3-40D2-9F87-D239F0AC9E9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31C0DB12-1062-4723-AD64-64F19AF5FBC6}" type="slidenum">
              <a:rPr lang="en-US" altLang="en-US"/>
              <a:pPr/>
              <a:t>30</a:t>
            </a:fld>
            <a:endParaRPr lang="en-US" altLang="en-US"/>
          </a:p>
        </p:txBody>
      </p:sp>
      <p:sp>
        <p:nvSpPr>
          <p:cNvPr id="40963" name="Rectangle 2">
            <a:extLst>
              <a:ext uri="{FF2B5EF4-FFF2-40B4-BE49-F238E27FC236}">
                <a16:creationId xmlns:a16="http://schemas.microsoft.com/office/drawing/2014/main" id="{330DEADC-64AF-43FB-8D51-8A283A59A921}"/>
              </a:ext>
            </a:extLst>
          </p:cNvPr>
          <p:cNvSpPr>
            <a:spLocks noGrp="1" noRot="1" noChangeAspect="1" noChangeArrowheads="1" noTextEdit="1"/>
          </p:cNvSpPr>
          <p:nvPr>
            <p:ph type="sldImg"/>
          </p:nvPr>
        </p:nvSpPr>
        <p:spPr>
          <a:ln/>
        </p:spPr>
      </p:sp>
      <p:sp>
        <p:nvSpPr>
          <p:cNvPr id="40964" name="Rectangle 3">
            <a:extLst>
              <a:ext uri="{FF2B5EF4-FFF2-40B4-BE49-F238E27FC236}">
                <a16:creationId xmlns:a16="http://schemas.microsoft.com/office/drawing/2014/main" id="{1DEB7FEC-090F-4059-ACEF-245CE9A2D87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398F7-005E-B64B-AEEC-5C00E8C4C05B}" type="slidenum">
              <a:rPr lang="en-US" smtClean="0"/>
              <a:t>4</a:t>
            </a:fld>
            <a:endParaRPr lang="en-US"/>
          </a:p>
        </p:txBody>
      </p:sp>
    </p:spTree>
    <p:extLst>
      <p:ext uri="{BB962C8B-B14F-4D97-AF65-F5344CB8AC3E}">
        <p14:creationId xmlns:p14="http://schemas.microsoft.com/office/powerpoint/2010/main" val="35373172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1D7FB5D2-EBE5-4017-85E4-D8306B91BD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9D01C4D8-BF72-4B86-8077-02B6C2C48D59}" type="slidenum">
              <a:rPr lang="en-US" altLang="en-US"/>
              <a:pPr/>
              <a:t>31</a:t>
            </a:fld>
            <a:endParaRPr lang="en-US" altLang="en-US"/>
          </a:p>
        </p:txBody>
      </p:sp>
      <p:sp>
        <p:nvSpPr>
          <p:cNvPr id="43011" name="Rectangle 2">
            <a:extLst>
              <a:ext uri="{FF2B5EF4-FFF2-40B4-BE49-F238E27FC236}">
                <a16:creationId xmlns:a16="http://schemas.microsoft.com/office/drawing/2014/main" id="{BD594F33-3D80-4A62-B999-ED1D771E94F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E3E79AA-2815-4290-BEE4-6DBFF8E6DC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1D7FB5D2-EBE5-4017-85E4-D8306B91BD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9D01C4D8-BF72-4B86-8077-02B6C2C48D59}" type="slidenum">
              <a:rPr lang="en-US" altLang="en-US"/>
              <a:pPr/>
              <a:t>32</a:t>
            </a:fld>
            <a:endParaRPr lang="en-US" altLang="en-US"/>
          </a:p>
        </p:txBody>
      </p:sp>
      <p:sp>
        <p:nvSpPr>
          <p:cNvPr id="43011" name="Rectangle 2">
            <a:extLst>
              <a:ext uri="{FF2B5EF4-FFF2-40B4-BE49-F238E27FC236}">
                <a16:creationId xmlns:a16="http://schemas.microsoft.com/office/drawing/2014/main" id="{BD594F33-3D80-4A62-B999-ED1D771E94F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EE3E79AA-2815-4290-BEE4-6DBFF8E6DC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extLst>
      <p:ext uri="{BB962C8B-B14F-4D97-AF65-F5344CB8AC3E}">
        <p14:creationId xmlns:p14="http://schemas.microsoft.com/office/powerpoint/2010/main" val="9893599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A71C54E8-9489-43B6-9F84-5E9E6E40325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12D3BD86-5EEA-4648-94A9-797B790E40AF}" type="slidenum">
              <a:rPr lang="en-US" altLang="en-US"/>
              <a:pPr/>
              <a:t>33</a:t>
            </a:fld>
            <a:endParaRPr lang="en-US" altLang="en-US"/>
          </a:p>
        </p:txBody>
      </p:sp>
      <p:sp>
        <p:nvSpPr>
          <p:cNvPr id="45059" name="Rectangle 2">
            <a:extLst>
              <a:ext uri="{FF2B5EF4-FFF2-40B4-BE49-F238E27FC236}">
                <a16:creationId xmlns:a16="http://schemas.microsoft.com/office/drawing/2014/main" id="{D1E409E6-CCCE-48E5-BDE2-10251A5FD66F}"/>
              </a:ext>
            </a:extLst>
          </p:cNvPr>
          <p:cNvSpPr>
            <a:spLocks noGrp="1" noRot="1" noChangeAspect="1" noChangeArrowheads="1" noTextEdit="1"/>
          </p:cNvSpPr>
          <p:nvPr>
            <p:ph type="sldImg"/>
          </p:nvPr>
        </p:nvSpPr>
        <p:spPr>
          <a:ln/>
        </p:spPr>
      </p:sp>
      <p:sp>
        <p:nvSpPr>
          <p:cNvPr id="45060" name="Rectangle 3">
            <a:extLst>
              <a:ext uri="{FF2B5EF4-FFF2-40B4-BE49-F238E27FC236}">
                <a16:creationId xmlns:a16="http://schemas.microsoft.com/office/drawing/2014/main" id="{C04A8431-4AF8-4019-A291-FEEF1070EB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31BE2F16-2C31-4BA7-A53D-584A89BAF9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3DED28A3-13D3-43FF-9490-19BCF16B7791}" type="slidenum">
              <a:rPr lang="en-US" altLang="en-US"/>
              <a:pPr/>
              <a:t>34</a:t>
            </a:fld>
            <a:endParaRPr lang="en-US" altLang="en-US"/>
          </a:p>
        </p:txBody>
      </p:sp>
      <p:sp>
        <p:nvSpPr>
          <p:cNvPr id="47107" name="Rectangle 2">
            <a:extLst>
              <a:ext uri="{FF2B5EF4-FFF2-40B4-BE49-F238E27FC236}">
                <a16:creationId xmlns:a16="http://schemas.microsoft.com/office/drawing/2014/main" id="{EF7AC8B8-5760-44E4-86B1-25D30F9A72FF}"/>
              </a:ext>
            </a:extLst>
          </p:cNvPr>
          <p:cNvSpPr>
            <a:spLocks noGrp="1" noRot="1" noChangeAspect="1" noChangeArrowheads="1" noTextEdit="1"/>
          </p:cNvSpPr>
          <p:nvPr>
            <p:ph type="sldImg"/>
          </p:nvPr>
        </p:nvSpPr>
        <p:spPr>
          <a:ln/>
        </p:spPr>
      </p:sp>
      <p:sp>
        <p:nvSpPr>
          <p:cNvPr id="47108" name="Rectangle 3">
            <a:extLst>
              <a:ext uri="{FF2B5EF4-FFF2-40B4-BE49-F238E27FC236}">
                <a16:creationId xmlns:a16="http://schemas.microsoft.com/office/drawing/2014/main" id="{492BD027-6912-4F95-A79C-39B52EA52D8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7B8B19E9-1FF2-47A1-86EE-88F90E24BC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865A4D65-3B47-43C3-9919-BD8940903951}" type="slidenum">
              <a:rPr lang="en-US" altLang="en-US"/>
              <a:pPr/>
              <a:t>35</a:t>
            </a:fld>
            <a:endParaRPr lang="en-US" altLang="en-US"/>
          </a:p>
        </p:txBody>
      </p:sp>
      <p:sp>
        <p:nvSpPr>
          <p:cNvPr id="49155" name="Rectangle 2">
            <a:extLst>
              <a:ext uri="{FF2B5EF4-FFF2-40B4-BE49-F238E27FC236}">
                <a16:creationId xmlns:a16="http://schemas.microsoft.com/office/drawing/2014/main" id="{250FFF2B-53C9-4C7E-AD78-D7FE3A34F106}"/>
              </a:ext>
            </a:extLst>
          </p:cNvPr>
          <p:cNvSpPr>
            <a:spLocks noGrp="1" noRot="1" noChangeAspect="1" noChangeArrowheads="1" noTextEdit="1"/>
          </p:cNvSpPr>
          <p:nvPr>
            <p:ph type="sldImg"/>
          </p:nvPr>
        </p:nvSpPr>
        <p:spPr>
          <a:ln/>
        </p:spPr>
      </p:sp>
      <p:sp>
        <p:nvSpPr>
          <p:cNvPr id="49156" name="Rectangle 3">
            <a:extLst>
              <a:ext uri="{FF2B5EF4-FFF2-40B4-BE49-F238E27FC236}">
                <a16:creationId xmlns:a16="http://schemas.microsoft.com/office/drawing/2014/main" id="{3EC9D06C-CA05-4953-95CF-25A799F795A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A56A1EB-9CDD-4103-9AD5-DB1039E119B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a:solidFill>
                  <a:schemeClr val="tx1"/>
                </a:solidFill>
                <a:latin typeface="Arial" panose="020B0604020202020204" pitchFamily="34" charset="0"/>
              </a:defRPr>
            </a:lvl1pPr>
            <a:lvl2pPr marL="742950" indent="-285750" defTabSz="923925">
              <a:defRPr>
                <a:solidFill>
                  <a:schemeClr val="tx1"/>
                </a:solidFill>
                <a:latin typeface="Arial" panose="020B0604020202020204" pitchFamily="34" charset="0"/>
              </a:defRPr>
            </a:lvl2pPr>
            <a:lvl3pPr marL="1143000" indent="-228600" defTabSz="923925">
              <a:defRPr>
                <a:solidFill>
                  <a:schemeClr val="tx1"/>
                </a:solidFill>
                <a:latin typeface="Arial" panose="020B0604020202020204" pitchFamily="34" charset="0"/>
              </a:defRPr>
            </a:lvl3pPr>
            <a:lvl4pPr marL="1600200" indent="-228600" defTabSz="923925">
              <a:defRPr>
                <a:solidFill>
                  <a:schemeClr val="tx1"/>
                </a:solidFill>
                <a:latin typeface="Arial" panose="020B0604020202020204" pitchFamily="34" charset="0"/>
              </a:defRPr>
            </a:lvl4pPr>
            <a:lvl5pPr marL="2057400" indent="-228600" defTabSz="923925">
              <a:defRPr>
                <a:solidFill>
                  <a:schemeClr val="tx1"/>
                </a:solidFill>
                <a:latin typeface="Arial" panose="020B0604020202020204" pitchFamily="34" charset="0"/>
              </a:defRPr>
            </a:lvl5pPr>
            <a:lvl6pPr marL="2514600" indent="-228600" defTabSz="923925" eaLnBrk="0" fontAlgn="base" hangingPunct="0">
              <a:spcBef>
                <a:spcPct val="0"/>
              </a:spcBef>
              <a:spcAft>
                <a:spcPct val="0"/>
              </a:spcAft>
              <a:defRPr>
                <a:solidFill>
                  <a:schemeClr val="tx1"/>
                </a:solidFill>
                <a:latin typeface="Arial" panose="020B0604020202020204" pitchFamily="34" charset="0"/>
              </a:defRPr>
            </a:lvl6pPr>
            <a:lvl7pPr marL="2971800" indent="-228600" defTabSz="923925" eaLnBrk="0" fontAlgn="base" hangingPunct="0">
              <a:spcBef>
                <a:spcPct val="0"/>
              </a:spcBef>
              <a:spcAft>
                <a:spcPct val="0"/>
              </a:spcAft>
              <a:defRPr>
                <a:solidFill>
                  <a:schemeClr val="tx1"/>
                </a:solidFill>
                <a:latin typeface="Arial" panose="020B0604020202020204" pitchFamily="34" charset="0"/>
              </a:defRPr>
            </a:lvl7pPr>
            <a:lvl8pPr marL="3429000" indent="-228600" defTabSz="923925" eaLnBrk="0" fontAlgn="base" hangingPunct="0">
              <a:spcBef>
                <a:spcPct val="0"/>
              </a:spcBef>
              <a:spcAft>
                <a:spcPct val="0"/>
              </a:spcAft>
              <a:defRPr>
                <a:solidFill>
                  <a:schemeClr val="tx1"/>
                </a:solidFill>
                <a:latin typeface="Arial" panose="020B0604020202020204" pitchFamily="34" charset="0"/>
              </a:defRPr>
            </a:lvl8pPr>
            <a:lvl9pPr marL="3886200" indent="-228600" defTabSz="923925" eaLnBrk="0" fontAlgn="base" hangingPunct="0">
              <a:spcBef>
                <a:spcPct val="0"/>
              </a:spcBef>
              <a:spcAft>
                <a:spcPct val="0"/>
              </a:spcAft>
              <a:defRPr>
                <a:solidFill>
                  <a:schemeClr val="tx1"/>
                </a:solidFill>
                <a:latin typeface="Arial" panose="020B0604020202020204" pitchFamily="34" charset="0"/>
              </a:defRPr>
            </a:lvl9pPr>
          </a:lstStyle>
          <a:p>
            <a:fld id="{A5E72A96-3554-49E8-A1DA-87FCE538501A}" type="slidenum">
              <a:rPr lang="en-US" altLang="en-US"/>
              <a:pPr/>
              <a:t>36</a:t>
            </a:fld>
            <a:endParaRPr lang="en-US" altLang="en-US"/>
          </a:p>
        </p:txBody>
      </p:sp>
      <p:sp>
        <p:nvSpPr>
          <p:cNvPr id="51203" name="Rectangle 2">
            <a:extLst>
              <a:ext uri="{FF2B5EF4-FFF2-40B4-BE49-F238E27FC236}">
                <a16:creationId xmlns:a16="http://schemas.microsoft.com/office/drawing/2014/main" id="{739745ED-3321-455F-AE82-F2BACB6B813F}"/>
              </a:ext>
            </a:extLst>
          </p:cNvPr>
          <p:cNvSpPr>
            <a:spLocks noGrp="1" noRot="1" noChangeAspect="1" noChangeArrowheads="1" noTextEdit="1"/>
          </p:cNvSpPr>
          <p:nvPr>
            <p:ph type="sldImg"/>
          </p:nvPr>
        </p:nvSpPr>
        <p:spPr>
          <a:ln/>
        </p:spPr>
      </p:sp>
      <p:sp>
        <p:nvSpPr>
          <p:cNvPr id="51204" name="Rectangle 3">
            <a:extLst>
              <a:ext uri="{FF2B5EF4-FFF2-40B4-BE49-F238E27FC236}">
                <a16:creationId xmlns:a16="http://schemas.microsoft.com/office/drawing/2014/main" id="{0504C667-1818-4E69-B9E4-14BA60EA1F1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398F7-005E-B64B-AEEC-5C00E8C4C05B}" type="slidenum">
              <a:rPr lang="en-US" smtClean="0"/>
              <a:t>5</a:t>
            </a:fld>
            <a:endParaRPr lang="en-US"/>
          </a:p>
        </p:txBody>
      </p:sp>
    </p:spTree>
    <p:extLst>
      <p:ext uri="{BB962C8B-B14F-4D97-AF65-F5344CB8AC3E}">
        <p14:creationId xmlns:p14="http://schemas.microsoft.com/office/powerpoint/2010/main" val="27344307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398F7-005E-B64B-AEEC-5C00E8C4C05B}" type="slidenum">
              <a:rPr lang="en-US" smtClean="0"/>
              <a:t>6</a:t>
            </a:fld>
            <a:endParaRPr lang="en-US"/>
          </a:p>
        </p:txBody>
      </p:sp>
    </p:spTree>
    <p:extLst>
      <p:ext uri="{BB962C8B-B14F-4D97-AF65-F5344CB8AC3E}">
        <p14:creationId xmlns:p14="http://schemas.microsoft.com/office/powerpoint/2010/main" val="1916400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398F7-005E-B64B-AEEC-5C00E8C4C05B}" type="slidenum">
              <a:rPr lang="en-US" smtClean="0"/>
              <a:t>7</a:t>
            </a:fld>
            <a:endParaRPr lang="en-US"/>
          </a:p>
        </p:txBody>
      </p:sp>
    </p:spTree>
    <p:extLst>
      <p:ext uri="{BB962C8B-B14F-4D97-AF65-F5344CB8AC3E}">
        <p14:creationId xmlns:p14="http://schemas.microsoft.com/office/powerpoint/2010/main" val="1598179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398F7-005E-B64B-AEEC-5C00E8C4C05B}" type="slidenum">
              <a:rPr lang="en-US" smtClean="0"/>
              <a:t>8</a:t>
            </a:fld>
            <a:endParaRPr lang="en-US"/>
          </a:p>
        </p:txBody>
      </p:sp>
    </p:spTree>
    <p:extLst>
      <p:ext uri="{BB962C8B-B14F-4D97-AF65-F5344CB8AC3E}">
        <p14:creationId xmlns:p14="http://schemas.microsoft.com/office/powerpoint/2010/main" val="193089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398F7-005E-B64B-AEEC-5C00E8C4C05B}" type="slidenum">
              <a:rPr lang="en-US" smtClean="0"/>
              <a:t>9</a:t>
            </a:fld>
            <a:endParaRPr lang="en-US"/>
          </a:p>
        </p:txBody>
      </p:sp>
    </p:spTree>
    <p:extLst>
      <p:ext uri="{BB962C8B-B14F-4D97-AF65-F5344CB8AC3E}">
        <p14:creationId xmlns:p14="http://schemas.microsoft.com/office/powerpoint/2010/main" val="2771581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6398F7-005E-B64B-AEEC-5C00E8C4C05B}" type="slidenum">
              <a:rPr lang="en-US" smtClean="0"/>
              <a:t>10</a:t>
            </a:fld>
            <a:endParaRPr lang="en-US"/>
          </a:p>
        </p:txBody>
      </p:sp>
    </p:spTree>
    <p:extLst>
      <p:ext uri="{BB962C8B-B14F-4D97-AF65-F5344CB8AC3E}">
        <p14:creationId xmlns:p14="http://schemas.microsoft.com/office/powerpoint/2010/main" val="1911872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2" y="-45797"/>
            <a:ext cx="8229599" cy="694307"/>
          </a:xfrm>
          <a:prstGeom prst="rect">
            <a:avLst/>
          </a:prstGeom>
        </p:spPr>
        <p:txBody>
          <a:bodyPr vert="horz" lIns="91440" tIns="45720" rIns="91440" bIns="45720" rtlCol="0" anchor="ctr">
            <a:normAutofit/>
          </a:bodyPr>
          <a:lstStyle/>
          <a:p>
            <a:r>
              <a:rPr lang="en-US" dirty="0"/>
              <a:t>Click to edit Master title style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48200" y="914403"/>
            <a:ext cx="4038600" cy="34289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lvl1pPr>
              <a:defRPr>
                <a:latin typeface="+mj-lt"/>
              </a:defRPr>
            </a:lvl1pPr>
          </a:lstStyle>
          <a:p>
            <a:r>
              <a:rPr lang="en-US" dirty="0"/>
              <a:t>Click to edit Master title style</a:t>
            </a:r>
          </a:p>
        </p:txBody>
      </p:sp>
      <p:sp>
        <p:nvSpPr>
          <p:cNvPr id="3" name="Content Placeholder 2"/>
          <p:cNvSpPr>
            <a:spLocks noGrp="1"/>
          </p:cNvSpPr>
          <p:nvPr>
            <p:ph sz="half" idx="1"/>
          </p:nvPr>
        </p:nvSpPr>
        <p:spPr>
          <a:xfrm>
            <a:off x="457200" y="914403"/>
            <a:ext cx="4038600" cy="3428999"/>
          </a:xfrm>
        </p:spPr>
        <p:txBody>
          <a:bodyPr/>
          <a:lstStyle>
            <a:lvl1pPr>
              <a:defRPr sz="1800" b="1"/>
            </a:lvl1pPr>
            <a:lvl2pPr>
              <a:defRPr sz="1400"/>
            </a:lvl2pPr>
            <a:lvl3pPr>
              <a:defRPr sz="12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2264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028700"/>
          </a:xfrm>
        </p:spPr>
        <p:txBody>
          <a:bodyPr/>
          <a:lstStyle/>
          <a:p>
            <a:r>
              <a:rPr lang="en-US"/>
              <a:t>Click to edit Master title style</a:t>
            </a:r>
          </a:p>
        </p:txBody>
      </p:sp>
      <p:sp>
        <p:nvSpPr>
          <p:cNvPr id="3" name="Content Placeholder 2"/>
          <p:cNvSpPr>
            <a:spLocks noGrp="1"/>
          </p:cNvSpPr>
          <p:nvPr>
            <p:ph sz="quarter" idx="1"/>
          </p:nvPr>
        </p:nvSpPr>
        <p:spPr>
          <a:xfrm>
            <a:off x="457200" y="1485900"/>
            <a:ext cx="4038600" cy="140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200" y="3000375"/>
            <a:ext cx="4038600" cy="1400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4648200" y="1485900"/>
            <a:ext cx="4038600" cy="2914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2">
            <a:extLst>
              <a:ext uri="{FF2B5EF4-FFF2-40B4-BE49-F238E27FC236}">
                <a16:creationId xmlns:a16="http://schemas.microsoft.com/office/drawing/2014/main" id="{3AE13558-13DD-47AC-94B3-E4023ABDC44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7" name="Rectangle 3">
            <a:extLst>
              <a:ext uri="{FF2B5EF4-FFF2-40B4-BE49-F238E27FC236}">
                <a16:creationId xmlns:a16="http://schemas.microsoft.com/office/drawing/2014/main" id="{7D1195F9-028C-4D63-A7D2-FFF951F6CBDA}"/>
              </a:ext>
            </a:extLst>
          </p:cNvPr>
          <p:cNvSpPr>
            <a:spLocks noGrp="1" noChangeArrowheads="1"/>
          </p:cNvSpPr>
          <p:nvPr>
            <p:ph type="sldNum" sz="quarter" idx="11"/>
          </p:nvPr>
        </p:nvSpPr>
        <p:spPr>
          <a:ln/>
        </p:spPr>
        <p:txBody>
          <a:bodyPr/>
          <a:lstStyle>
            <a:lvl1pPr>
              <a:defRPr/>
            </a:lvl1pPr>
          </a:lstStyle>
          <a:p>
            <a:pPr>
              <a:defRPr/>
            </a:pPr>
            <a:fld id="{5255AFAF-F810-4729-AC18-9BBFDAD65951}" type="slidenum">
              <a:rPr lang="en-US" altLang="en-US"/>
              <a:pPr>
                <a:defRPr/>
              </a:pPr>
              <a:t>‹#›</a:t>
            </a:fld>
            <a:endParaRPr lang="en-US" altLang="en-US"/>
          </a:p>
        </p:txBody>
      </p:sp>
      <p:sp>
        <p:nvSpPr>
          <p:cNvPr id="8" name="Rectangle 16">
            <a:extLst>
              <a:ext uri="{FF2B5EF4-FFF2-40B4-BE49-F238E27FC236}">
                <a16:creationId xmlns:a16="http://schemas.microsoft.com/office/drawing/2014/main" id="{A822810B-B0D8-43E7-ABAA-12BBD8EF65AF}"/>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889143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028700"/>
          </a:xfrm>
        </p:spPr>
        <p:txBody>
          <a:bodyPr/>
          <a:lstStyle/>
          <a:p>
            <a:r>
              <a:rPr lang="en-US"/>
              <a:t>Click to edit Master title style</a:t>
            </a:r>
          </a:p>
        </p:txBody>
      </p:sp>
      <p:sp>
        <p:nvSpPr>
          <p:cNvPr id="3" name="Text Placeholder 2"/>
          <p:cNvSpPr>
            <a:spLocks noGrp="1"/>
          </p:cNvSpPr>
          <p:nvPr>
            <p:ph type="body" sz="half" idx="1"/>
          </p:nvPr>
        </p:nvSpPr>
        <p:spPr>
          <a:xfrm>
            <a:off x="457200" y="1485900"/>
            <a:ext cx="4038600" cy="2914650"/>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85900"/>
            <a:ext cx="4038600" cy="2914650"/>
          </a:xfrm>
        </p:spPr>
        <p:txBody>
          <a:bodyPr/>
          <a:lstStyle>
            <a:lvl1pPr>
              <a:buClrTx/>
              <a:defRPr/>
            </a:lvl1pPr>
            <a:lvl2pPr>
              <a:buClrTx/>
              <a:defRPr/>
            </a:lvl2pPr>
            <a:lvl3pPr>
              <a:buClrTx/>
              <a:defRPr/>
            </a:lvl3pPr>
            <a:lvl4pPr>
              <a:buClrTx/>
              <a:defRPr/>
            </a:lvl4pPr>
            <a:lvl5pPr>
              <a:buClrTx/>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2">
            <a:extLst>
              <a:ext uri="{FF2B5EF4-FFF2-40B4-BE49-F238E27FC236}">
                <a16:creationId xmlns:a16="http://schemas.microsoft.com/office/drawing/2014/main" id="{1924D19F-8880-4097-B087-A05AF76CF48D}"/>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6" name="Rectangle 3">
            <a:extLst>
              <a:ext uri="{FF2B5EF4-FFF2-40B4-BE49-F238E27FC236}">
                <a16:creationId xmlns:a16="http://schemas.microsoft.com/office/drawing/2014/main" id="{E6A6AF45-B14E-4A84-B78E-9C23D0A0FDCA}"/>
              </a:ext>
            </a:extLst>
          </p:cNvPr>
          <p:cNvSpPr>
            <a:spLocks noGrp="1" noChangeArrowheads="1"/>
          </p:cNvSpPr>
          <p:nvPr>
            <p:ph type="sldNum" sz="quarter" idx="11"/>
          </p:nvPr>
        </p:nvSpPr>
        <p:spPr>
          <a:ln/>
        </p:spPr>
        <p:txBody>
          <a:bodyPr/>
          <a:lstStyle>
            <a:lvl1pPr>
              <a:defRPr/>
            </a:lvl1pPr>
          </a:lstStyle>
          <a:p>
            <a:pPr>
              <a:defRPr/>
            </a:pPr>
            <a:fld id="{D2D9BA57-B380-4CD4-B68F-F873FA7B977D}" type="slidenum">
              <a:rPr lang="en-US" altLang="en-US"/>
              <a:pPr>
                <a:defRPr/>
              </a:pPr>
              <a:t>‹#›</a:t>
            </a:fld>
            <a:endParaRPr lang="en-US" altLang="en-US"/>
          </a:p>
        </p:txBody>
      </p:sp>
      <p:sp>
        <p:nvSpPr>
          <p:cNvPr id="7" name="Rectangle 16">
            <a:extLst>
              <a:ext uri="{FF2B5EF4-FFF2-40B4-BE49-F238E27FC236}">
                <a16:creationId xmlns:a16="http://schemas.microsoft.com/office/drawing/2014/main" id="{626181CA-9737-4AD3-9E60-01C1A9559416}"/>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42870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206C19A-6F64-435B-A138-48AA518E9DD0}"/>
              </a:ext>
            </a:extLst>
          </p:cNvPr>
          <p:cNvSpPr>
            <a:spLocks noGrp="1" noChangeArrowheads="1"/>
          </p:cNvSpPr>
          <p:nvPr>
            <p:ph type="ftr" sz="quarter" idx="10"/>
          </p:nvPr>
        </p:nvSpPr>
        <p:spPr>
          <a:ln/>
        </p:spPr>
        <p:txBody>
          <a:bodyPr/>
          <a:lstStyle>
            <a:lvl1pPr>
              <a:defRPr/>
            </a:lvl1pPr>
          </a:lstStyle>
          <a:p>
            <a:pPr>
              <a:defRPr/>
            </a:pPr>
            <a:endParaRPr lang="en-US" altLang="en-US"/>
          </a:p>
        </p:txBody>
      </p:sp>
      <p:sp>
        <p:nvSpPr>
          <p:cNvPr id="3" name="Rectangle 3">
            <a:extLst>
              <a:ext uri="{FF2B5EF4-FFF2-40B4-BE49-F238E27FC236}">
                <a16:creationId xmlns:a16="http://schemas.microsoft.com/office/drawing/2014/main" id="{EEF0506C-4E7A-4C8A-ACE5-9FB5CB1AAB9F}"/>
              </a:ext>
            </a:extLst>
          </p:cNvPr>
          <p:cNvSpPr>
            <a:spLocks noGrp="1" noChangeArrowheads="1"/>
          </p:cNvSpPr>
          <p:nvPr>
            <p:ph type="sldNum" sz="quarter" idx="11"/>
          </p:nvPr>
        </p:nvSpPr>
        <p:spPr>
          <a:ln/>
        </p:spPr>
        <p:txBody>
          <a:bodyPr/>
          <a:lstStyle>
            <a:lvl1pPr>
              <a:defRPr/>
            </a:lvl1pPr>
          </a:lstStyle>
          <a:p>
            <a:pPr>
              <a:defRPr/>
            </a:pPr>
            <a:fld id="{F7C9AB42-8250-47C1-8FBA-1D46B40DACED}" type="slidenum">
              <a:rPr lang="en-US" altLang="en-US"/>
              <a:pPr>
                <a:defRPr/>
              </a:pPr>
              <a:t>‹#›</a:t>
            </a:fld>
            <a:endParaRPr lang="en-US" altLang="en-US"/>
          </a:p>
        </p:txBody>
      </p:sp>
      <p:sp>
        <p:nvSpPr>
          <p:cNvPr id="4" name="Rectangle 16">
            <a:extLst>
              <a:ext uri="{FF2B5EF4-FFF2-40B4-BE49-F238E27FC236}">
                <a16:creationId xmlns:a16="http://schemas.microsoft.com/office/drawing/2014/main" id="{5816F36D-1177-4F5F-9A72-8AE796272862}"/>
              </a:ext>
            </a:extLst>
          </p:cNvPr>
          <p:cNvSpPr>
            <a:spLocks noGrp="1" noChangeArrowheads="1"/>
          </p:cNvSpPr>
          <p:nvPr>
            <p:ph type="dt" sz="half" idx="12"/>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321796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986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462" y="8466"/>
            <a:ext cx="8229599" cy="58077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62459" y="914402"/>
            <a:ext cx="8229600" cy="33921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Box 5"/>
          <p:cNvSpPr txBox="1"/>
          <p:nvPr userDrawn="1"/>
        </p:nvSpPr>
        <p:spPr>
          <a:xfrm>
            <a:off x="4411143" y="4760289"/>
            <a:ext cx="321715" cy="215444"/>
          </a:xfrm>
          <a:prstGeom prst="rect">
            <a:avLst/>
          </a:prstGeom>
          <a:noFill/>
        </p:spPr>
        <p:txBody>
          <a:bodyPr wrap="square" rtlCol="0">
            <a:spAutoFit/>
          </a:bodyPr>
          <a:lstStyle/>
          <a:p>
            <a:fld id="{8AF4049B-CEB6-A341-B387-300BA5C0F3E3}" type="slidenum">
              <a:rPr lang="en-US" sz="800" smtClean="0">
                <a:solidFill>
                  <a:schemeClr val="tx1">
                    <a:lumMod val="50000"/>
                    <a:lumOff val="50000"/>
                  </a:schemeClr>
                </a:solidFill>
                <a:latin typeface="Helvetica"/>
                <a:cs typeface="Helvetica"/>
              </a:rPr>
              <a:pPr/>
              <a:t>‹#›</a:t>
            </a:fld>
            <a:endParaRPr lang="en-US" sz="800" dirty="0">
              <a:solidFill>
                <a:schemeClr val="tx1">
                  <a:lumMod val="50000"/>
                  <a:lumOff val="50000"/>
                </a:schemeClr>
              </a:solidFill>
              <a:latin typeface="Helvetica"/>
              <a:cs typeface="Helvetica"/>
            </a:endParaRPr>
          </a:p>
        </p:txBody>
      </p:sp>
      <p:pic>
        <p:nvPicPr>
          <p:cNvPr id="4" name="Picture 3">
            <a:extLst>
              <a:ext uri="{FF2B5EF4-FFF2-40B4-BE49-F238E27FC236}">
                <a16:creationId xmlns:a16="http://schemas.microsoft.com/office/drawing/2014/main" id="{4AE3EEE2-8B9D-8641-8E3D-CCC7601D1AA3}"/>
              </a:ext>
            </a:extLst>
          </p:cNvPr>
          <p:cNvPicPr>
            <a:picLocks noChangeAspect="1"/>
          </p:cNvPicPr>
          <p:nvPr userDrawn="1"/>
        </p:nvPicPr>
        <p:blipFill>
          <a:blip r:embed="rId9"/>
          <a:stretch>
            <a:fillRect/>
          </a:stretch>
        </p:blipFill>
        <p:spPr>
          <a:xfrm>
            <a:off x="0" y="0"/>
            <a:ext cx="9144000" cy="685800"/>
          </a:xfrm>
          <a:prstGeom prst="rect">
            <a:avLst/>
          </a:prstGeom>
        </p:spPr>
      </p:pic>
      <p:pic>
        <p:nvPicPr>
          <p:cNvPr id="7" name="Picture 6">
            <a:extLst>
              <a:ext uri="{FF2B5EF4-FFF2-40B4-BE49-F238E27FC236}">
                <a16:creationId xmlns:a16="http://schemas.microsoft.com/office/drawing/2014/main" id="{D59DA088-D9E3-3C46-A8C7-432E7C3FF177}"/>
              </a:ext>
            </a:extLst>
          </p:cNvPr>
          <p:cNvPicPr>
            <a:picLocks noChangeAspect="1"/>
          </p:cNvPicPr>
          <p:nvPr userDrawn="1"/>
        </p:nvPicPr>
        <p:blipFill>
          <a:blip r:embed="rId10"/>
          <a:stretch>
            <a:fillRect/>
          </a:stretch>
        </p:blipFill>
        <p:spPr>
          <a:xfrm>
            <a:off x="260865" y="4581610"/>
            <a:ext cx="1116652" cy="454105"/>
          </a:xfrm>
          <a:prstGeom prst="rect">
            <a:avLst/>
          </a:prstGeom>
        </p:spPr>
      </p:pic>
      <p:pic>
        <p:nvPicPr>
          <p:cNvPr id="8" name="Picture 7">
            <a:extLst>
              <a:ext uri="{FF2B5EF4-FFF2-40B4-BE49-F238E27FC236}">
                <a16:creationId xmlns:a16="http://schemas.microsoft.com/office/drawing/2014/main" id="{489FC472-70D1-F744-812F-15E05D0AD702}"/>
              </a:ext>
            </a:extLst>
          </p:cNvPr>
          <p:cNvPicPr>
            <a:picLocks noChangeAspect="1"/>
          </p:cNvPicPr>
          <p:nvPr userDrawn="1"/>
        </p:nvPicPr>
        <p:blipFill>
          <a:blip r:embed="rId11"/>
          <a:stretch>
            <a:fillRect/>
          </a:stretch>
        </p:blipFill>
        <p:spPr>
          <a:xfrm>
            <a:off x="7287700" y="4576780"/>
            <a:ext cx="1654917" cy="453953"/>
          </a:xfrm>
          <a:prstGeom prst="rect">
            <a:avLst/>
          </a:prstGeom>
        </p:spPr>
      </p:pic>
    </p:spTree>
  </p:cSld>
  <p:clrMap bg1="lt1" tx1="dk1" bg2="lt2" tx2="dk2" accent1="accent1" accent2="accent2" accent3="accent3" accent4="accent4" accent5="accent5" accent6="accent6" hlink="hlink" folHlink="folHlink"/>
  <p:sldLayoutIdLst>
    <p:sldLayoutId id="2147483967" r:id="rId1"/>
    <p:sldLayoutId id="2147483962" r:id="rId2"/>
    <p:sldLayoutId id="2147483964" r:id="rId3"/>
    <p:sldLayoutId id="2147483972" r:id="rId4"/>
    <p:sldLayoutId id="2147483973" r:id="rId5"/>
    <p:sldLayoutId id="2147483974" r:id="rId6"/>
    <p:sldLayoutId id="2147483975" r:id="rId7"/>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914377" rtl="0" eaLnBrk="1" latinLnBrk="0" hangingPunct="1">
        <a:lnSpc>
          <a:spcPct val="110000"/>
        </a:lnSpc>
        <a:spcBef>
          <a:spcPct val="0"/>
        </a:spcBef>
        <a:buNone/>
        <a:defRPr sz="2000" b="1" i="0" kern="1200" spc="71" baseline="0">
          <a:solidFill>
            <a:schemeClr val="bg1"/>
          </a:solidFill>
          <a:latin typeface="Helvetica"/>
          <a:ea typeface="+mj-ea"/>
          <a:cs typeface="Helvetica"/>
        </a:defRPr>
      </a:lvl1pPr>
    </p:titleStyle>
    <p:bodyStyle>
      <a:lvl1pPr marL="182875" indent="-182875" algn="l" defTabSz="914377" rtl="0" eaLnBrk="1" latinLnBrk="0" hangingPunct="1">
        <a:spcBef>
          <a:spcPct val="20000"/>
        </a:spcBef>
        <a:buClrTx/>
        <a:buSzPct val="85000"/>
        <a:buFont typeface="Arial" pitchFamily="34" charset="0"/>
        <a:buChar char="•"/>
        <a:defRPr sz="2400" kern="1200">
          <a:solidFill>
            <a:schemeClr val="tx1">
              <a:lumMod val="65000"/>
              <a:lumOff val="35000"/>
            </a:schemeClr>
          </a:solidFill>
          <a:latin typeface="+mn-lt"/>
          <a:ea typeface="+mn-ea"/>
          <a:cs typeface="+mn-cs"/>
        </a:defRPr>
      </a:lvl1pPr>
      <a:lvl2pPr marL="457189" indent="-182875" algn="l" defTabSz="914377" rtl="0" eaLnBrk="1" latinLnBrk="0" hangingPunct="1">
        <a:spcBef>
          <a:spcPct val="20000"/>
        </a:spcBef>
        <a:buClrTx/>
        <a:buSzPct val="85000"/>
        <a:buFont typeface="Arial" pitchFamily="34" charset="0"/>
        <a:buChar char="•"/>
        <a:defRPr sz="2000" kern="1200">
          <a:solidFill>
            <a:schemeClr val="tx1">
              <a:lumMod val="65000"/>
              <a:lumOff val="35000"/>
            </a:schemeClr>
          </a:solidFill>
          <a:latin typeface="+mn-lt"/>
          <a:ea typeface="+mn-ea"/>
          <a:cs typeface="+mn-cs"/>
        </a:defRPr>
      </a:lvl2pPr>
      <a:lvl3pPr marL="731502" indent="-182875" algn="l" defTabSz="914377" rtl="0" eaLnBrk="1" latinLnBrk="0" hangingPunct="1">
        <a:spcBef>
          <a:spcPct val="20000"/>
        </a:spcBef>
        <a:buClrTx/>
        <a:buSzPct val="90000"/>
        <a:buFont typeface="Arial" pitchFamily="34" charset="0"/>
        <a:buChar char="•"/>
        <a:defRPr sz="1800" kern="1200">
          <a:solidFill>
            <a:schemeClr val="tx1">
              <a:lumMod val="65000"/>
              <a:lumOff val="35000"/>
            </a:schemeClr>
          </a:solidFill>
          <a:latin typeface="+mn-lt"/>
          <a:ea typeface="+mn-ea"/>
          <a:cs typeface="+mn-cs"/>
        </a:defRPr>
      </a:lvl3pPr>
      <a:lvl4pPr marL="1005815" indent="-182875" algn="l" defTabSz="914377" rtl="0" eaLnBrk="1" latinLnBrk="0" hangingPunct="1">
        <a:spcBef>
          <a:spcPct val="20000"/>
        </a:spcBef>
        <a:buClrTx/>
        <a:buFont typeface="Arial" pitchFamily="34" charset="0"/>
        <a:buChar char="•"/>
        <a:defRPr sz="1600" kern="1200">
          <a:solidFill>
            <a:schemeClr val="tx1">
              <a:lumMod val="65000"/>
              <a:lumOff val="35000"/>
            </a:schemeClr>
          </a:solidFill>
          <a:latin typeface="+mn-lt"/>
          <a:ea typeface="+mn-ea"/>
          <a:cs typeface="+mn-cs"/>
        </a:defRPr>
      </a:lvl4pPr>
      <a:lvl5pPr marL="1188690" indent="-137157" algn="l" defTabSz="914377" rtl="0" eaLnBrk="1" latinLnBrk="0" hangingPunct="1">
        <a:spcBef>
          <a:spcPct val="20000"/>
        </a:spcBef>
        <a:buClrTx/>
        <a:buSzPct val="100000"/>
        <a:buFont typeface="Arial" pitchFamily="34" charset="0"/>
        <a:buChar char="•"/>
        <a:defRPr sz="1400" kern="1200" baseline="0">
          <a:solidFill>
            <a:schemeClr val="tx1">
              <a:lumMod val="65000"/>
              <a:lumOff val="35000"/>
            </a:schemeClr>
          </a:solidFill>
          <a:latin typeface="+mn-lt"/>
          <a:ea typeface="+mn-ea"/>
          <a:cs typeface="+mn-cs"/>
        </a:defRPr>
      </a:lvl5pPr>
      <a:lvl6pPr marL="1371566"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41"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17"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192" indent="-182875" algn="l" defTabSz="914377"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rgbClr val="FF0000"/>
              </a:solidFill>
            </a:endParaRPr>
          </a:p>
        </p:txBody>
      </p:sp>
      <p:pic>
        <p:nvPicPr>
          <p:cNvPr id="6" name="Picture 5">
            <a:extLst>
              <a:ext uri="{FF2B5EF4-FFF2-40B4-BE49-F238E27FC236}">
                <a16:creationId xmlns:a16="http://schemas.microsoft.com/office/drawing/2014/main" id="{962BFDF6-88AC-0D46-9ADF-A97490F14264}"/>
              </a:ext>
            </a:extLst>
          </p:cNvPr>
          <p:cNvPicPr>
            <a:picLocks noChangeAspect="1"/>
          </p:cNvPicPr>
          <p:nvPr userDrawn="1"/>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177190780"/>
      </p:ext>
    </p:extLst>
  </p:cSld>
  <p:clrMap bg1="lt1" tx1="dk1" bg2="lt2" tx2="dk2" accent1="accent1" accent2="accent2" accent3="accent3" accent4="accent4" accent5="accent5" accent6="accent6" hlink="hlink" folHlink="folHlink"/>
  <p:sldLayoutIdLst>
    <p:sldLayoutId id="2147483971" r:id="rId1"/>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2" indent="-285744"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1"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E30318A1-6115-B445-8FF8-155FBD006DFE}"/>
              </a:ext>
            </a:extLst>
          </p:cNvPr>
          <p:cNvPicPr>
            <a:picLocks noChangeAspect="1"/>
          </p:cNvPicPr>
          <p:nvPr/>
        </p:nvPicPr>
        <p:blipFill>
          <a:blip r:embed="rId2"/>
          <a:stretch>
            <a:fillRect/>
          </a:stretch>
        </p:blipFill>
        <p:spPr>
          <a:xfrm>
            <a:off x="0" y="0"/>
            <a:ext cx="9144000" cy="5143500"/>
          </a:xfrm>
          <a:prstGeom prst="rect">
            <a:avLst/>
          </a:prstGeom>
        </p:spPr>
      </p:pic>
      <p:pic>
        <p:nvPicPr>
          <p:cNvPr id="7" name="Picture 6">
            <a:extLst>
              <a:ext uri="{FF2B5EF4-FFF2-40B4-BE49-F238E27FC236}">
                <a16:creationId xmlns:a16="http://schemas.microsoft.com/office/drawing/2014/main" id="{59A0BC07-5743-464A-9717-BEED0E8A676B}"/>
              </a:ext>
            </a:extLst>
          </p:cNvPr>
          <p:cNvPicPr>
            <a:picLocks noChangeAspect="1"/>
          </p:cNvPicPr>
          <p:nvPr/>
        </p:nvPicPr>
        <p:blipFill>
          <a:blip r:embed="rId3"/>
          <a:stretch>
            <a:fillRect/>
          </a:stretch>
        </p:blipFill>
        <p:spPr>
          <a:xfrm>
            <a:off x="0" y="3934225"/>
            <a:ext cx="9151684" cy="1210543"/>
          </a:xfrm>
          <a:prstGeom prst="rect">
            <a:avLst/>
          </a:prstGeom>
        </p:spPr>
      </p:pic>
      <p:sp>
        <p:nvSpPr>
          <p:cNvPr id="18" name="Rectangle 17">
            <a:extLst>
              <a:ext uri="{FF2B5EF4-FFF2-40B4-BE49-F238E27FC236}">
                <a16:creationId xmlns:a16="http://schemas.microsoft.com/office/drawing/2014/main" id="{170845A6-E9D2-A049-BD7D-DBC026BF4F57}"/>
              </a:ext>
            </a:extLst>
          </p:cNvPr>
          <p:cNvSpPr/>
          <p:nvPr/>
        </p:nvSpPr>
        <p:spPr>
          <a:xfrm>
            <a:off x="118412" y="4053038"/>
            <a:ext cx="6501412" cy="783997"/>
          </a:xfrm>
          <a:prstGeom prst="rect">
            <a:avLst/>
          </a:prstGeom>
        </p:spPr>
        <p:txBody>
          <a:bodyPr wrap="square">
            <a:spAutoFit/>
          </a:bodyPr>
          <a:lstStyle/>
          <a:p>
            <a:pPr>
              <a:lnSpc>
                <a:spcPct val="130000"/>
              </a:lnSpc>
            </a:pPr>
            <a:r>
              <a:rPr lang="en-JM" sz="2200" b="1" spc="96" dirty="0">
                <a:solidFill>
                  <a:schemeClr val="bg1"/>
                </a:solidFill>
                <a:latin typeface="Arial" panose="020B0604020202020204" pitchFamily="34" charset="0"/>
                <a:ea typeface="Open Sans Semibold" pitchFamily="34" charset="0"/>
                <a:cs typeface="Arial" panose="020B0604020202020204" pitchFamily="34" charset="0"/>
              </a:rPr>
              <a:t>Higher Tech Sales – A Diagnostic Approach</a:t>
            </a:r>
          </a:p>
          <a:p>
            <a:pPr>
              <a:lnSpc>
                <a:spcPct val="120000"/>
              </a:lnSpc>
            </a:pPr>
            <a:r>
              <a:rPr lang="en-JM" sz="1500" spc="84" dirty="0">
                <a:solidFill>
                  <a:schemeClr val="bg1"/>
                </a:solidFill>
                <a:latin typeface="Arial" panose="020B0604020202020204" pitchFamily="34" charset="0"/>
                <a:ea typeface="Open Sans Semibold" pitchFamily="34" charset="0"/>
                <a:cs typeface="Arial" panose="020B0604020202020204" pitchFamily="34" charset="0"/>
              </a:rPr>
              <a:t>Presented By: James R. Leichter</a:t>
            </a:r>
          </a:p>
        </p:txBody>
      </p:sp>
      <p:pic>
        <p:nvPicPr>
          <p:cNvPr id="5" name="Picture 4">
            <a:extLst>
              <a:ext uri="{FF2B5EF4-FFF2-40B4-BE49-F238E27FC236}">
                <a16:creationId xmlns:a16="http://schemas.microsoft.com/office/drawing/2014/main" id="{62DD8E39-49BB-1146-A2BE-25D6C17A0547}"/>
              </a:ext>
            </a:extLst>
          </p:cNvPr>
          <p:cNvPicPr>
            <a:picLocks noChangeAspect="1"/>
          </p:cNvPicPr>
          <p:nvPr/>
        </p:nvPicPr>
        <p:blipFill>
          <a:blip r:embed="rId4"/>
          <a:stretch>
            <a:fillRect/>
          </a:stretch>
        </p:blipFill>
        <p:spPr>
          <a:xfrm>
            <a:off x="6801319" y="4244340"/>
            <a:ext cx="2025136" cy="555506"/>
          </a:xfrm>
          <a:prstGeom prst="rect">
            <a:avLst/>
          </a:prstGeom>
        </p:spPr>
      </p:pic>
    </p:spTree>
    <p:extLst>
      <p:ext uri="{BB962C8B-B14F-4D97-AF65-F5344CB8AC3E}">
        <p14:creationId xmlns:p14="http://schemas.microsoft.com/office/powerpoint/2010/main" val="20924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462" y="53790"/>
            <a:ext cx="8229599" cy="580777"/>
          </a:xfrm>
        </p:spPr>
        <p:txBody>
          <a:bodyPr/>
          <a:lstStyle/>
          <a:p>
            <a:r>
              <a:rPr lang="en-US" dirty="0">
                <a:latin typeface="Arial" charset="0"/>
                <a:ea typeface="Arial" charset="0"/>
                <a:cs typeface="Arial" charset="0"/>
              </a:rPr>
              <a:t>When Technicians Need to Order Parts (2 of 2)</a:t>
            </a:r>
          </a:p>
        </p:txBody>
      </p:sp>
      <p:sp>
        <p:nvSpPr>
          <p:cNvPr id="3" name="TextBox 2"/>
          <p:cNvSpPr txBox="1"/>
          <p:nvPr/>
        </p:nvSpPr>
        <p:spPr>
          <a:xfrm>
            <a:off x="330199" y="1071037"/>
            <a:ext cx="8541747" cy="2247988"/>
          </a:xfrm>
          <a:prstGeom prst="rect">
            <a:avLst/>
          </a:prstGeom>
          <a:noFill/>
        </p:spPr>
        <p:txBody>
          <a:bodyPr wrap="square" rtlCol="0">
            <a:spAutoFit/>
          </a:bodyPr>
          <a:lstStyle/>
          <a:p>
            <a:pPr marL="342900" marR="0" indent="-342900">
              <a:lnSpc>
                <a:spcPct val="107000"/>
              </a:lnSpc>
              <a:spcBef>
                <a:spcPts val="0"/>
              </a:spcBef>
              <a:spcAft>
                <a:spcPts val="800"/>
              </a:spcAft>
              <a:buFont typeface="+mj-lt"/>
              <a:buAutoNum type="arabicPeriod" startAt="4"/>
            </a:pPr>
            <a:r>
              <a:rPr lang="en-US" sz="1800" dirty="0">
                <a:effectLst/>
                <a:latin typeface="+mj-lt"/>
                <a:ea typeface="Calibri" panose="020F0502020204030204" pitchFamily="34" charset="0"/>
                <a:cs typeface="Times New Roman" panose="02020603050405020304" pitchFamily="18" charset="0"/>
              </a:rPr>
              <a:t>The Warehouse Manager will monitory the PO List for POs created for &lt;Your Company Name&gt; Supply (create a Global Filter). They will look to see if any of the parts are already on hand. They will order parts as needed.</a:t>
            </a:r>
          </a:p>
          <a:p>
            <a:pPr marL="342900" marR="0" indent="-342900">
              <a:lnSpc>
                <a:spcPct val="107000"/>
              </a:lnSpc>
              <a:spcBef>
                <a:spcPts val="0"/>
              </a:spcBef>
              <a:spcAft>
                <a:spcPts val="800"/>
              </a:spcAft>
              <a:buFont typeface="+mj-lt"/>
              <a:buAutoNum type="arabicPeriod" startAt="4"/>
            </a:pPr>
            <a:r>
              <a:rPr lang="en-US" sz="1800" dirty="0">
                <a:effectLst/>
                <a:latin typeface="+mj-lt"/>
                <a:ea typeface="Calibri" panose="020F0502020204030204" pitchFamily="34" charset="0"/>
                <a:cs typeface="Times New Roman" panose="02020603050405020304" pitchFamily="18" charset="0"/>
              </a:rPr>
              <a:t>The Warehouse Manager will acquire the parts and communicate with the technician. The technician will use the </a:t>
            </a:r>
            <a:r>
              <a:rPr lang="en-US" sz="1800" i="1" dirty="0">
                <a:effectLst/>
                <a:latin typeface="+mj-lt"/>
                <a:ea typeface="Calibri" panose="020F0502020204030204" pitchFamily="34" charset="0"/>
                <a:cs typeface="Times New Roman" panose="02020603050405020304" pitchFamily="18" charset="0"/>
              </a:rPr>
              <a:t>Special-Order P</a:t>
            </a:r>
            <a:r>
              <a:rPr lang="en-US" sz="1800" dirty="0">
                <a:effectLst/>
                <a:latin typeface="+mj-lt"/>
                <a:ea typeface="Calibri" panose="020F0502020204030204" pitchFamily="34" charset="0"/>
                <a:cs typeface="Times New Roman" panose="02020603050405020304" pitchFamily="18" charset="0"/>
              </a:rPr>
              <a:t>arts feature in their Aptora app. This will notify them as soon as the item is received (through an Item, Receipt in Total Office Manager).</a:t>
            </a:r>
          </a:p>
        </p:txBody>
      </p:sp>
    </p:spTree>
    <p:extLst>
      <p:ext uri="{BB962C8B-B14F-4D97-AF65-F5344CB8AC3E}">
        <p14:creationId xmlns:p14="http://schemas.microsoft.com/office/powerpoint/2010/main" val="1444857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462" y="53790"/>
            <a:ext cx="8229599" cy="580777"/>
          </a:xfrm>
        </p:spPr>
        <p:txBody>
          <a:bodyPr/>
          <a:lstStyle/>
          <a:p>
            <a:r>
              <a:rPr lang="en-US" dirty="0">
                <a:latin typeface="Arial" charset="0"/>
                <a:ea typeface="Arial" charset="0"/>
                <a:cs typeface="Arial" charset="0"/>
              </a:rPr>
              <a:t>Introducing the Airplane Mechanic or </a:t>
            </a:r>
            <a:r>
              <a:rPr lang="en-US" dirty="0" err="1">
                <a:latin typeface="Arial" charset="0"/>
                <a:ea typeface="Arial" charset="0"/>
                <a:cs typeface="Arial" charset="0"/>
              </a:rPr>
              <a:t>A&amp;P</a:t>
            </a:r>
            <a:endParaRPr lang="en-US" dirty="0">
              <a:latin typeface="Arial" charset="0"/>
              <a:ea typeface="Arial" charset="0"/>
              <a:cs typeface="Arial" charset="0"/>
            </a:endParaRPr>
          </a:p>
        </p:txBody>
      </p:sp>
      <p:sp>
        <p:nvSpPr>
          <p:cNvPr id="3" name="TextBox 2"/>
          <p:cNvSpPr txBox="1"/>
          <p:nvPr/>
        </p:nvSpPr>
        <p:spPr>
          <a:xfrm>
            <a:off x="323797" y="821656"/>
            <a:ext cx="8496405" cy="3847207"/>
          </a:xfrm>
          <a:prstGeom prst="rect">
            <a:avLst/>
          </a:prstGeom>
          <a:noFill/>
        </p:spPr>
        <p:txBody>
          <a:bodyPr wrap="square" rtlCol="0">
            <a:spAutoFit/>
          </a:bodyPr>
          <a:lstStyle/>
          <a:p>
            <a:pPr marL="457189" indent="-285744">
              <a:spcAft>
                <a:spcPts val="600"/>
              </a:spcAft>
              <a:buFont typeface="Arial" panose="020B0604020202020204" pitchFamily="34" charset="0"/>
              <a:buChar char="•"/>
            </a:pPr>
            <a:r>
              <a:rPr lang="en-US" dirty="0">
                <a:solidFill>
                  <a:schemeClr val="tx1">
                    <a:lumMod val="65000"/>
                    <a:lumOff val="35000"/>
                  </a:schemeClr>
                </a:solidFill>
                <a:latin typeface="Arial" charset="0"/>
                <a:ea typeface="Arial" charset="0"/>
                <a:cs typeface="Arial" charset="0"/>
              </a:rPr>
              <a:t>If you are a pilot or have worked around airplanes, you might be familiar with an A &amp; P Mechanic. This is an individual who holds an Airframe and/or Powerplant (</a:t>
            </a:r>
            <a:r>
              <a:rPr lang="en-US" dirty="0" err="1">
                <a:solidFill>
                  <a:schemeClr val="tx1">
                    <a:lumMod val="65000"/>
                    <a:lumOff val="35000"/>
                  </a:schemeClr>
                </a:solidFill>
                <a:latin typeface="Arial" charset="0"/>
                <a:ea typeface="Arial" charset="0"/>
                <a:cs typeface="Arial" charset="0"/>
              </a:rPr>
              <a:t>A&amp;P</a:t>
            </a:r>
            <a:r>
              <a:rPr lang="en-US" dirty="0">
                <a:solidFill>
                  <a:schemeClr val="tx1">
                    <a:lumMod val="65000"/>
                    <a:lumOff val="35000"/>
                  </a:schemeClr>
                </a:solidFill>
                <a:latin typeface="Arial" charset="0"/>
                <a:ea typeface="Arial" charset="0"/>
                <a:cs typeface="Arial" charset="0"/>
              </a:rPr>
              <a:t>) certificate which is issued by the Federal Aviation Administration (FAA). These technicians inspect aircraft as well as conduct preventative maintenance and repairs. </a:t>
            </a:r>
          </a:p>
          <a:p>
            <a:pPr marL="457189" indent="-285744">
              <a:spcAft>
                <a:spcPts val="600"/>
              </a:spcAft>
              <a:buFont typeface="Arial" panose="020B0604020202020204" pitchFamily="34" charset="0"/>
              <a:buChar char="•"/>
            </a:pPr>
            <a:r>
              <a:rPr lang="en-US" dirty="0">
                <a:solidFill>
                  <a:schemeClr val="tx1">
                    <a:lumMod val="65000"/>
                    <a:lumOff val="35000"/>
                  </a:schemeClr>
                </a:solidFill>
                <a:latin typeface="Arial" charset="0"/>
                <a:ea typeface="Arial" charset="0"/>
                <a:cs typeface="Arial" charset="0"/>
              </a:rPr>
              <a:t>An A &amp; P Mechanic works under a strict code of conduct and must abide by detailed regulations. They are ultimately responsible for judging the airworthiness of the plane and will ground that plane if needed.</a:t>
            </a:r>
          </a:p>
          <a:p>
            <a:pPr marL="457189" indent="-285744">
              <a:spcAft>
                <a:spcPts val="600"/>
              </a:spcAft>
              <a:buFont typeface="Arial" panose="020B0604020202020204" pitchFamily="34" charset="0"/>
              <a:buChar char="•"/>
            </a:pPr>
            <a:r>
              <a:rPr lang="en-US" dirty="0">
                <a:solidFill>
                  <a:schemeClr val="tx1">
                    <a:lumMod val="65000"/>
                    <a:lumOff val="35000"/>
                  </a:schemeClr>
                </a:solidFill>
                <a:latin typeface="Arial" charset="0"/>
                <a:ea typeface="Arial" charset="0"/>
                <a:cs typeface="Arial" charset="0"/>
              </a:rPr>
              <a:t>For an A &amp; P, the idea is to </a:t>
            </a:r>
            <a:r>
              <a:rPr lang="en-US" u="sng" dirty="0">
                <a:solidFill>
                  <a:schemeClr val="tx1">
                    <a:lumMod val="65000"/>
                    <a:lumOff val="35000"/>
                  </a:schemeClr>
                </a:solidFill>
                <a:latin typeface="Arial" charset="0"/>
                <a:ea typeface="Arial" charset="0"/>
                <a:cs typeface="Arial" charset="0"/>
              </a:rPr>
              <a:t>avoid making repairs</a:t>
            </a:r>
            <a:r>
              <a:rPr lang="en-US" dirty="0">
                <a:solidFill>
                  <a:schemeClr val="tx1">
                    <a:lumMod val="65000"/>
                    <a:lumOff val="35000"/>
                  </a:schemeClr>
                </a:solidFill>
                <a:latin typeface="Arial" charset="0"/>
                <a:ea typeface="Arial" charset="0"/>
                <a:cs typeface="Arial" charset="0"/>
              </a:rPr>
              <a:t>. In the HVAC industry, we often refer to that work as “demand service”. The real goal of an A &amp; P is to conduct high level preventative maintenance. They need to replace components before they fail, since failure can result in the loss of the plane and all the passengers.</a:t>
            </a:r>
          </a:p>
        </p:txBody>
      </p:sp>
    </p:spTree>
    <p:extLst>
      <p:ext uri="{BB962C8B-B14F-4D97-AF65-F5344CB8AC3E}">
        <p14:creationId xmlns:p14="http://schemas.microsoft.com/office/powerpoint/2010/main" val="2254491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462" y="53790"/>
            <a:ext cx="8229599" cy="580777"/>
          </a:xfrm>
        </p:spPr>
        <p:txBody>
          <a:bodyPr/>
          <a:lstStyle/>
          <a:p>
            <a:r>
              <a:rPr lang="en-US" dirty="0">
                <a:latin typeface="Arial" charset="0"/>
                <a:ea typeface="Arial" charset="0"/>
                <a:cs typeface="Arial" charset="0"/>
              </a:rPr>
              <a:t>Think Like an Airplane Mechanic</a:t>
            </a:r>
          </a:p>
        </p:txBody>
      </p:sp>
      <p:sp>
        <p:nvSpPr>
          <p:cNvPr id="3" name="TextBox 2"/>
          <p:cNvSpPr txBox="1"/>
          <p:nvPr/>
        </p:nvSpPr>
        <p:spPr>
          <a:xfrm>
            <a:off x="323797" y="836770"/>
            <a:ext cx="8496405" cy="3050707"/>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latin typeface="+mj-lt"/>
                <a:ea typeface="Calibri" panose="020F0502020204030204" pitchFamily="34" charset="0"/>
                <a:cs typeface="Times New Roman" panose="02020603050405020304" pitchFamily="18" charset="0"/>
              </a:rPr>
              <a:t>If you want to be the ultimate Master HVAC Technician, then you must start asking yourself “what would an airplane mechanic do?”</a:t>
            </a:r>
          </a:p>
          <a:p>
            <a:pPr marL="285750" marR="0" indent="-285750">
              <a:lnSpc>
                <a:spcPct val="107000"/>
              </a:lnSpc>
              <a:spcBef>
                <a:spcPts val="0"/>
              </a:spcBef>
              <a:spcAft>
                <a:spcPts val="800"/>
              </a:spcAft>
              <a:buFont typeface="Arial" panose="020B0604020202020204" pitchFamily="34" charset="0"/>
              <a:buChar char="•"/>
            </a:pPr>
            <a:r>
              <a:rPr lang="en-US" sz="1400" dirty="0">
                <a:effectLst/>
                <a:latin typeface="+mj-lt"/>
                <a:ea typeface="Calibri" panose="020F0502020204030204" pitchFamily="34" charset="0"/>
                <a:cs typeface="Times New Roman" panose="02020603050405020304" pitchFamily="18" charset="0"/>
              </a:rPr>
              <a:t>HVAC technicians must think like A &amp; Ps with respect to preventative maintenance. It is impressive when a person can determine that a component has failed and knows how to replace it. It is far more impressive when a technician can detect an imminent failure and replace that component before it fails. That is what separates “parts changers” from “technicians”.</a:t>
            </a:r>
          </a:p>
          <a:p>
            <a:pPr marL="285750" marR="0" indent="-285750">
              <a:lnSpc>
                <a:spcPct val="107000"/>
              </a:lnSpc>
              <a:spcBef>
                <a:spcPts val="0"/>
              </a:spcBef>
              <a:spcAft>
                <a:spcPts val="800"/>
              </a:spcAft>
              <a:buFont typeface="Arial" panose="020B0604020202020204" pitchFamily="34" charset="0"/>
              <a:buChar char="•"/>
            </a:pPr>
            <a:r>
              <a:rPr lang="en-US" sz="1400" dirty="0">
                <a:effectLst/>
                <a:latin typeface="+mj-lt"/>
                <a:ea typeface="Calibri" panose="020F0502020204030204" pitchFamily="34" charset="0"/>
                <a:cs typeface="Times New Roman" panose="02020603050405020304" pitchFamily="18" charset="0"/>
              </a:rPr>
              <a:t>Technicians must carry the proper tools and have easy access to a full range or parts and supplies. It is vital to have certain diagnostic tools and understand how to use them.</a:t>
            </a:r>
          </a:p>
          <a:p>
            <a:pPr marL="285750" marR="0" indent="-285750">
              <a:lnSpc>
                <a:spcPct val="107000"/>
              </a:lnSpc>
              <a:spcBef>
                <a:spcPts val="0"/>
              </a:spcBef>
              <a:spcAft>
                <a:spcPts val="800"/>
              </a:spcAft>
              <a:buFont typeface="Arial" panose="020B0604020202020204" pitchFamily="34" charset="0"/>
              <a:buChar char="•"/>
            </a:pPr>
            <a:r>
              <a:rPr lang="en-US" sz="1400" dirty="0">
                <a:latin typeface="+mj-lt"/>
                <a:ea typeface="Calibri" panose="020F0502020204030204" pitchFamily="34" charset="0"/>
                <a:cs typeface="Times New Roman" panose="02020603050405020304" pitchFamily="18" charset="0"/>
              </a:rPr>
              <a:t>Technicians must also have well-stocked trucks. They need to be able to have easy access to the parts needed. When we don’t have the correct parts and materials, we tend to take shortcuts that we know we should not take.</a:t>
            </a:r>
            <a:endParaRPr lang="en-US" sz="1400" dirty="0">
              <a:effectLst/>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49306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462" y="53790"/>
            <a:ext cx="8229599" cy="580777"/>
          </a:xfrm>
        </p:spPr>
        <p:txBody>
          <a:bodyPr/>
          <a:lstStyle/>
          <a:p>
            <a:r>
              <a:rPr lang="en-US" dirty="0">
                <a:latin typeface="Arial" charset="0"/>
                <a:ea typeface="Arial" charset="0"/>
                <a:cs typeface="Arial" charset="0"/>
              </a:rPr>
              <a:t>Produce Professional Documentation</a:t>
            </a:r>
          </a:p>
        </p:txBody>
      </p:sp>
      <p:sp>
        <p:nvSpPr>
          <p:cNvPr id="3" name="TextBox 2"/>
          <p:cNvSpPr txBox="1"/>
          <p:nvPr/>
        </p:nvSpPr>
        <p:spPr>
          <a:xfrm>
            <a:off x="330199" y="1071037"/>
            <a:ext cx="8496405" cy="2754344"/>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latin typeface="+mj-lt"/>
                <a:ea typeface="Calibri" panose="020F0502020204030204" pitchFamily="34" charset="0"/>
                <a:cs typeface="Times New Roman" panose="02020603050405020304" pitchFamily="18" charset="0"/>
              </a:rPr>
              <a:t>You are judged by how well you document your work and opinions.</a:t>
            </a:r>
          </a:p>
          <a:p>
            <a:pPr marL="285750" marR="0" indent="-285750">
              <a:lnSpc>
                <a:spcPct val="107000"/>
              </a:lnSpc>
              <a:spcBef>
                <a:spcPts val="0"/>
              </a:spcBef>
              <a:spcAft>
                <a:spcPts val="800"/>
              </a:spcAft>
              <a:buFont typeface="Arial" panose="020B0604020202020204" pitchFamily="34" charset="0"/>
              <a:buChar char="•"/>
            </a:pPr>
            <a:r>
              <a:rPr lang="en-US" sz="1400" dirty="0">
                <a:effectLst/>
                <a:latin typeface="+mj-lt"/>
                <a:ea typeface="Calibri" panose="020F0502020204030204" pitchFamily="34" charset="0"/>
                <a:cs typeface="Times New Roman" panose="02020603050405020304" pitchFamily="18" charset="0"/>
              </a:rPr>
              <a:t>Because of the seriousness of their work, the A &amp; P is expected to maintain professional level documentation. The work of a HVAC technician is just as serious, and the technician’s paperwork should reflect that fact. Document everything that you did. Include your recommendations and classify them as “Required” and “Highly Recommended”. If your recommendations are not accepted, document that fact. </a:t>
            </a:r>
          </a:p>
          <a:p>
            <a:pPr marL="285750" marR="0" indent="-285750">
              <a:lnSpc>
                <a:spcPct val="107000"/>
              </a:lnSpc>
              <a:spcBef>
                <a:spcPts val="0"/>
              </a:spcBef>
              <a:spcAft>
                <a:spcPts val="800"/>
              </a:spcAft>
              <a:buFont typeface="Arial" panose="020B0604020202020204" pitchFamily="34" charset="0"/>
              <a:buChar char="•"/>
            </a:pPr>
            <a:r>
              <a:rPr lang="en-US" sz="1400" dirty="0">
                <a:effectLst/>
                <a:latin typeface="+mj-lt"/>
                <a:ea typeface="Calibri" panose="020F0502020204030204" pitchFamily="34" charset="0"/>
                <a:cs typeface="Times New Roman" panose="02020603050405020304" pitchFamily="18" charset="0"/>
              </a:rPr>
              <a:t>Here is an example. Your required recommendation is to add refrigerant. This action is required to get the heat-pump working. Your highly recommended task is to locate and repair the leak. If they decline, there will likely be a call-back. You will document the fact that refrigerant will likely continue to leak, resulting in additional service calls and fees.</a:t>
            </a:r>
          </a:p>
        </p:txBody>
      </p:sp>
    </p:spTree>
    <p:extLst>
      <p:ext uri="{BB962C8B-B14F-4D97-AF65-F5344CB8AC3E}">
        <p14:creationId xmlns:p14="http://schemas.microsoft.com/office/powerpoint/2010/main" val="39453507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462" y="53790"/>
            <a:ext cx="8229599" cy="580777"/>
          </a:xfrm>
        </p:spPr>
        <p:txBody>
          <a:bodyPr/>
          <a:lstStyle/>
          <a:p>
            <a:r>
              <a:rPr lang="en-US" dirty="0">
                <a:latin typeface="Arial" charset="0"/>
                <a:ea typeface="Arial" charset="0"/>
                <a:cs typeface="Arial" charset="0"/>
              </a:rPr>
              <a:t>Produce Professional Documentation</a:t>
            </a:r>
          </a:p>
        </p:txBody>
      </p:sp>
      <p:sp>
        <p:nvSpPr>
          <p:cNvPr id="3" name="TextBox 2"/>
          <p:cNvSpPr txBox="1"/>
          <p:nvPr/>
        </p:nvSpPr>
        <p:spPr>
          <a:xfrm>
            <a:off x="330199" y="1071037"/>
            <a:ext cx="8496405" cy="1729704"/>
          </a:xfrm>
          <a:prstGeom prst="rect">
            <a:avLst/>
          </a:prstGeom>
          <a:noFill/>
        </p:spPr>
        <p:txBody>
          <a:bodyPr wrap="square" rtlCol="0">
            <a:spAutoFit/>
          </a:bodyPr>
          <a:lstStyle/>
          <a:p>
            <a:pPr marL="0" marR="0">
              <a:lnSpc>
                <a:spcPct val="107000"/>
              </a:lnSpc>
              <a:spcBef>
                <a:spcPts val="0"/>
              </a:spcBef>
              <a:spcAft>
                <a:spcPts val="800"/>
              </a:spcAft>
            </a:pPr>
            <a:r>
              <a:rPr lang="en-US" sz="1800" b="1" dirty="0">
                <a:effectLst/>
                <a:latin typeface="+mj-lt"/>
                <a:ea typeface="Calibri" panose="020F0502020204030204" pitchFamily="34" charset="0"/>
                <a:cs typeface="Times New Roman" panose="02020603050405020304" pitchFamily="18" charset="0"/>
              </a:rPr>
              <a:t>You can define your own service level.</a:t>
            </a:r>
          </a:p>
          <a:p>
            <a:pPr marL="285750" marR="0" indent="-285750">
              <a:lnSpc>
                <a:spcPct val="107000"/>
              </a:lnSpc>
              <a:spcBef>
                <a:spcPts val="0"/>
              </a:spcBef>
              <a:spcAft>
                <a:spcPts val="800"/>
              </a:spcAft>
              <a:buFont typeface="Arial" panose="020B0604020202020204" pitchFamily="34" charset="0"/>
              <a:buChar char="•"/>
            </a:pPr>
            <a:r>
              <a:rPr lang="en-US" sz="1400" dirty="0">
                <a:effectLst/>
                <a:latin typeface="+mj-lt"/>
                <a:ea typeface="Calibri" panose="020F0502020204030204" pitchFamily="34" charset="0"/>
                <a:cs typeface="Times New Roman" panose="02020603050405020304" pitchFamily="18" charset="0"/>
              </a:rPr>
              <a:t>Approach aviation maintenance with seriousness and diligence, recognizing that lives and safety depend on you. Use only accepted/approved methods, techniques, and practices to perform maintenance or other authorized tasks.</a:t>
            </a:r>
          </a:p>
          <a:p>
            <a:pPr marL="285750" marR="0" indent="-285750">
              <a:lnSpc>
                <a:spcPct val="107000"/>
              </a:lnSpc>
              <a:spcBef>
                <a:spcPts val="0"/>
              </a:spcBef>
              <a:spcAft>
                <a:spcPts val="800"/>
              </a:spcAft>
              <a:buFont typeface="Arial" panose="020B0604020202020204" pitchFamily="34" charset="0"/>
              <a:buChar char="•"/>
            </a:pPr>
            <a:r>
              <a:rPr lang="en-US" sz="1400" dirty="0">
                <a:effectLst/>
                <a:latin typeface="+mj-lt"/>
                <a:ea typeface="Calibri" panose="020F0502020204030204" pitchFamily="34" charset="0"/>
                <a:cs typeface="Times New Roman" panose="02020603050405020304" pitchFamily="18" charset="0"/>
              </a:rPr>
              <a:t>If you find yourself riding on an airplane, you should hope that it has been maintained by good A &amp; Ps. If they do not do their jobs, people can and have died. The same is true for HVAC technicians. </a:t>
            </a:r>
          </a:p>
        </p:txBody>
      </p:sp>
    </p:spTree>
    <p:extLst>
      <p:ext uri="{BB962C8B-B14F-4D97-AF65-F5344CB8AC3E}">
        <p14:creationId xmlns:p14="http://schemas.microsoft.com/office/powerpoint/2010/main" val="23756412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BCBD346F-706C-49DF-8F64-CC9964CCE332}"/>
              </a:ext>
            </a:extLst>
          </p:cNvPr>
          <p:cNvSpPr>
            <a:spLocks noGrp="1" noChangeArrowheads="1"/>
          </p:cNvSpPr>
          <p:nvPr>
            <p:ph type="title"/>
          </p:nvPr>
        </p:nvSpPr>
        <p:spPr>
          <a:xfrm>
            <a:off x="143111" y="61403"/>
            <a:ext cx="6457950" cy="5143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Evaluating Service Department Profitability</a:t>
            </a:r>
          </a:p>
        </p:txBody>
      </p:sp>
      <p:sp>
        <p:nvSpPr>
          <p:cNvPr id="9219" name="Rectangle 3">
            <a:extLst>
              <a:ext uri="{FF2B5EF4-FFF2-40B4-BE49-F238E27FC236}">
                <a16:creationId xmlns:a16="http://schemas.microsoft.com/office/drawing/2014/main" id="{90F75B3A-2F8F-4F48-B3FA-ADFF68820392}"/>
              </a:ext>
            </a:extLst>
          </p:cNvPr>
          <p:cNvSpPr>
            <a:spLocks noGrp="1" noChangeArrowheads="1"/>
          </p:cNvSpPr>
          <p:nvPr>
            <p:ph type="body" sz="half" idx="1"/>
          </p:nvPr>
        </p:nvSpPr>
        <p:spPr>
          <a:xfrm>
            <a:off x="222932" y="1539528"/>
            <a:ext cx="5086350" cy="2977211"/>
          </a:xfrm>
        </p:spPr>
        <p:txBody>
          <a:bodyPr/>
          <a:lstStyle/>
          <a:p>
            <a:pPr eaLnBrk="1" hangingPunct="1">
              <a:lnSpc>
                <a:spcPct val="90000"/>
              </a:lnSpc>
            </a:pPr>
            <a:r>
              <a:rPr lang="en-US" altLang="en-US" sz="1400" b="1" dirty="0"/>
              <a:t>Residential</a:t>
            </a:r>
          </a:p>
          <a:p>
            <a:pPr lvl="1" eaLnBrk="1" hangingPunct="1">
              <a:lnSpc>
                <a:spcPct val="90000"/>
              </a:lnSpc>
            </a:pPr>
            <a:r>
              <a:rPr lang="en-US" altLang="en-US" sz="1400" dirty="0"/>
              <a:t>Demand Service</a:t>
            </a:r>
          </a:p>
          <a:p>
            <a:pPr lvl="1" eaLnBrk="1" hangingPunct="1">
              <a:lnSpc>
                <a:spcPct val="90000"/>
              </a:lnSpc>
            </a:pPr>
            <a:r>
              <a:rPr lang="en-US" altLang="en-US" sz="1400" dirty="0"/>
              <a:t>Replacements</a:t>
            </a:r>
          </a:p>
          <a:p>
            <a:pPr lvl="1" eaLnBrk="1" hangingPunct="1">
              <a:lnSpc>
                <a:spcPct val="90000"/>
              </a:lnSpc>
            </a:pPr>
            <a:r>
              <a:rPr lang="en-US" altLang="en-US" sz="1400" dirty="0"/>
              <a:t>Service Agreements</a:t>
            </a:r>
          </a:p>
          <a:p>
            <a:pPr eaLnBrk="1" hangingPunct="1">
              <a:lnSpc>
                <a:spcPct val="90000"/>
              </a:lnSpc>
            </a:pPr>
            <a:r>
              <a:rPr lang="en-US" altLang="en-US" sz="1400" b="1" dirty="0"/>
              <a:t>Commercial</a:t>
            </a:r>
          </a:p>
          <a:p>
            <a:pPr lvl="1" eaLnBrk="1" hangingPunct="1">
              <a:lnSpc>
                <a:spcPct val="90000"/>
              </a:lnSpc>
            </a:pPr>
            <a:r>
              <a:rPr lang="en-US" altLang="en-US" sz="1400" dirty="0"/>
              <a:t>Demand Service</a:t>
            </a:r>
          </a:p>
          <a:p>
            <a:pPr lvl="1" eaLnBrk="1" hangingPunct="1">
              <a:lnSpc>
                <a:spcPct val="90000"/>
              </a:lnSpc>
            </a:pPr>
            <a:r>
              <a:rPr lang="en-US" altLang="en-US" sz="1400" dirty="0"/>
              <a:t>Replacements</a:t>
            </a:r>
          </a:p>
          <a:p>
            <a:pPr lvl="1" eaLnBrk="1" hangingPunct="1">
              <a:lnSpc>
                <a:spcPct val="90000"/>
              </a:lnSpc>
            </a:pPr>
            <a:r>
              <a:rPr lang="en-US" altLang="en-US" sz="1400" dirty="0"/>
              <a:t>Service Agreements</a:t>
            </a:r>
          </a:p>
          <a:p>
            <a:pPr lvl="1" eaLnBrk="1" hangingPunct="1">
              <a:lnSpc>
                <a:spcPct val="90000"/>
              </a:lnSpc>
            </a:pPr>
            <a:endParaRPr lang="en-US" altLang="en-US" sz="1800" dirty="0"/>
          </a:p>
        </p:txBody>
      </p:sp>
      <p:sp>
        <p:nvSpPr>
          <p:cNvPr id="9221" name="Text Box 5">
            <a:extLst>
              <a:ext uri="{FF2B5EF4-FFF2-40B4-BE49-F238E27FC236}">
                <a16:creationId xmlns:a16="http://schemas.microsoft.com/office/drawing/2014/main" id="{E70422F5-2770-4D97-AE81-B9D43503D200}"/>
              </a:ext>
            </a:extLst>
          </p:cNvPr>
          <p:cNvSpPr txBox="1">
            <a:spLocks noChangeArrowheads="1"/>
          </p:cNvSpPr>
          <p:nvPr/>
        </p:nvSpPr>
        <p:spPr bwMode="auto">
          <a:xfrm>
            <a:off x="143110" y="805297"/>
            <a:ext cx="8811964" cy="623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en-US" b="1" dirty="0"/>
              <a:t>How do we know if our service department is losing money? We need fully departmentalized income statements – down to </a:t>
            </a:r>
            <a:r>
              <a:rPr kumimoji="1" lang="en-US" altLang="en-US" b="1" dirty="0" err="1"/>
              <a:t>NPBT</a:t>
            </a:r>
            <a:r>
              <a:rPr kumimoji="1" lang="en-US" altLang="en-US" b="1" dirty="0"/>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2373B21-AD06-482C-9F7A-1B13C004A59F}"/>
              </a:ext>
            </a:extLst>
          </p:cNvPr>
          <p:cNvSpPr>
            <a:spLocks noGrp="1" noChangeArrowheads="1"/>
          </p:cNvSpPr>
          <p:nvPr>
            <p:ph type="title"/>
          </p:nvPr>
        </p:nvSpPr>
        <p:spPr>
          <a:xfrm>
            <a:off x="135554" y="52427"/>
            <a:ext cx="6343650"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Defining Your Service People</a:t>
            </a:r>
          </a:p>
        </p:txBody>
      </p:sp>
      <p:sp>
        <p:nvSpPr>
          <p:cNvPr id="19459" name="Rectangle 3">
            <a:extLst>
              <a:ext uri="{FF2B5EF4-FFF2-40B4-BE49-F238E27FC236}">
                <a16:creationId xmlns:a16="http://schemas.microsoft.com/office/drawing/2014/main" id="{FBC318C2-CB6A-4BC1-8923-8863AEDB1FED}"/>
              </a:ext>
            </a:extLst>
          </p:cNvPr>
          <p:cNvSpPr>
            <a:spLocks noGrp="1" noChangeArrowheads="1"/>
          </p:cNvSpPr>
          <p:nvPr>
            <p:ph type="body" sz="half" idx="1"/>
          </p:nvPr>
        </p:nvSpPr>
        <p:spPr>
          <a:xfrm>
            <a:off x="276776" y="1668472"/>
            <a:ext cx="6286500" cy="1657350"/>
          </a:xfrm>
        </p:spPr>
        <p:txBody>
          <a:bodyPr/>
          <a:lstStyle/>
          <a:p>
            <a:pPr eaLnBrk="1" hangingPunct="1">
              <a:buSzTx/>
              <a:buFont typeface="Wingdings" panose="05000000000000000000" pitchFamily="2" charset="2"/>
              <a:buChar char="§"/>
            </a:pPr>
            <a:r>
              <a:rPr lang="en-US" altLang="en-US" sz="1800" dirty="0"/>
              <a:t>Parts Changers</a:t>
            </a:r>
          </a:p>
          <a:p>
            <a:pPr eaLnBrk="1" hangingPunct="1">
              <a:buSzTx/>
              <a:buFont typeface="Wingdings" panose="05000000000000000000" pitchFamily="2" charset="2"/>
              <a:buChar char="§"/>
            </a:pPr>
            <a:r>
              <a:rPr lang="en-US" altLang="en-US" sz="1800" dirty="0"/>
              <a:t>Troubleshooters</a:t>
            </a:r>
          </a:p>
          <a:p>
            <a:pPr eaLnBrk="1" hangingPunct="1">
              <a:buSzTx/>
              <a:buFont typeface="Wingdings" panose="05000000000000000000" pitchFamily="2" charset="2"/>
              <a:buChar char="§"/>
            </a:pPr>
            <a:r>
              <a:rPr lang="en-US" altLang="en-US" sz="1800" dirty="0"/>
              <a:t>Technicians</a:t>
            </a:r>
          </a:p>
          <a:p>
            <a:pPr eaLnBrk="1" hangingPunct="1">
              <a:buSzTx/>
              <a:buFont typeface="Wingdings" panose="05000000000000000000" pitchFamily="2" charset="2"/>
              <a:buChar char="§"/>
            </a:pPr>
            <a:r>
              <a:rPr lang="en-US" altLang="en-US" sz="1800" dirty="0"/>
              <a:t>Master Technicians (Master Mechanic)</a:t>
            </a:r>
          </a:p>
        </p:txBody>
      </p:sp>
      <p:sp>
        <p:nvSpPr>
          <p:cNvPr id="19460" name="Text Box 4">
            <a:extLst>
              <a:ext uri="{FF2B5EF4-FFF2-40B4-BE49-F238E27FC236}">
                <a16:creationId xmlns:a16="http://schemas.microsoft.com/office/drawing/2014/main" id="{0655C5EB-E80E-443E-8367-6C5E5526099D}"/>
              </a:ext>
            </a:extLst>
          </p:cNvPr>
          <p:cNvSpPr txBox="1">
            <a:spLocks noChangeArrowheads="1"/>
          </p:cNvSpPr>
          <p:nvPr/>
        </p:nvSpPr>
        <p:spPr bwMode="auto">
          <a:xfrm>
            <a:off x="222933" y="822300"/>
            <a:ext cx="8528102" cy="623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en-US" b="1" dirty="0"/>
              <a:t>Few service people are true technicians. There are generally four types of people that perform service calls.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a:extLst>
              <a:ext uri="{FF2B5EF4-FFF2-40B4-BE49-F238E27FC236}">
                <a16:creationId xmlns:a16="http://schemas.microsoft.com/office/drawing/2014/main" id="{B6E9ED44-C88A-4A55-A248-8C8D0458E81E}"/>
              </a:ext>
            </a:extLst>
          </p:cNvPr>
          <p:cNvSpPr txBox="1">
            <a:spLocks noChangeArrowheads="1"/>
          </p:cNvSpPr>
          <p:nvPr/>
        </p:nvSpPr>
        <p:spPr bwMode="auto">
          <a:xfrm>
            <a:off x="1485900" y="2088356"/>
            <a:ext cx="5829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21507" name="Text Box 4">
            <a:extLst>
              <a:ext uri="{FF2B5EF4-FFF2-40B4-BE49-F238E27FC236}">
                <a16:creationId xmlns:a16="http://schemas.microsoft.com/office/drawing/2014/main" id="{D3A9CB8D-4BD2-40A4-BC5A-2F9C797EA927}"/>
              </a:ext>
            </a:extLst>
          </p:cNvPr>
          <p:cNvSpPr txBox="1">
            <a:spLocks noChangeArrowheads="1"/>
          </p:cNvSpPr>
          <p:nvPr/>
        </p:nvSpPr>
        <p:spPr bwMode="auto">
          <a:xfrm>
            <a:off x="274886" y="875135"/>
            <a:ext cx="6020116" cy="31623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en-US" b="1" dirty="0">
                <a:latin typeface="+mn-lt"/>
              </a:rPr>
              <a:t>We are judged by how we look and how we sound. These two factors may or may not accurately reflect our true selves.</a:t>
            </a:r>
          </a:p>
          <a:p>
            <a:pPr marL="285750" indent="-285750" eaLnBrk="1" hangingPunct="1">
              <a:spcBef>
                <a:spcPct val="50000"/>
              </a:spcBef>
              <a:buFont typeface="Arial" panose="020B0604020202020204" pitchFamily="34" charset="0"/>
              <a:buChar char="•"/>
            </a:pPr>
            <a:r>
              <a:rPr kumimoji="1" lang="en-US" altLang="en-US" sz="1400" dirty="0">
                <a:latin typeface="+mn-lt"/>
              </a:rPr>
              <a:t>The military, police and other emergency services have their own vocabulary.</a:t>
            </a:r>
          </a:p>
          <a:p>
            <a:pPr marL="285750" indent="-285750" eaLnBrk="1" hangingPunct="1">
              <a:spcBef>
                <a:spcPct val="50000"/>
              </a:spcBef>
              <a:buFont typeface="Arial" panose="020B0604020202020204" pitchFamily="34" charset="0"/>
              <a:buChar char="•"/>
            </a:pPr>
            <a:r>
              <a:rPr kumimoji="1" lang="en-US" altLang="en-US" sz="1400" dirty="0">
                <a:latin typeface="+mn-lt"/>
              </a:rPr>
              <a:t>So do all other professional industries. Examples include architects, engineers, scientists, doctors, and more.</a:t>
            </a:r>
          </a:p>
          <a:p>
            <a:pPr marL="285750" indent="-285750" eaLnBrk="1" hangingPunct="1">
              <a:spcBef>
                <a:spcPct val="50000"/>
              </a:spcBef>
              <a:buFont typeface="Arial" panose="020B0604020202020204" pitchFamily="34" charset="0"/>
              <a:buChar char="•"/>
            </a:pPr>
            <a:r>
              <a:rPr kumimoji="1" lang="en-US" altLang="en-US" sz="1400" dirty="0">
                <a:latin typeface="+mn-lt"/>
              </a:rPr>
              <a:t>To be professional, we must first look professional and then sound professional.</a:t>
            </a:r>
          </a:p>
          <a:p>
            <a:pPr marL="285750" indent="-285750" eaLnBrk="1" hangingPunct="1">
              <a:spcBef>
                <a:spcPct val="50000"/>
              </a:spcBef>
              <a:buFont typeface="Arial" panose="020B0604020202020204" pitchFamily="34" charset="0"/>
              <a:buChar char="•"/>
            </a:pPr>
            <a:r>
              <a:rPr kumimoji="1" lang="en-US" altLang="en-US" sz="1400" dirty="0">
                <a:latin typeface="+mn-lt"/>
              </a:rPr>
              <a:t>We are truly judged by how we look and then how we sound.</a:t>
            </a:r>
          </a:p>
          <a:p>
            <a:pPr marL="285750" indent="-285750" eaLnBrk="1" hangingPunct="1">
              <a:spcBef>
                <a:spcPct val="50000"/>
              </a:spcBef>
              <a:buFont typeface="Arial" panose="020B0604020202020204" pitchFamily="34" charset="0"/>
              <a:buChar char="•"/>
            </a:pPr>
            <a:r>
              <a:rPr kumimoji="1" lang="en-US" altLang="en-US" sz="1400" dirty="0">
                <a:latin typeface="+mn-lt"/>
              </a:rPr>
              <a:t>A full sheet is on the </a:t>
            </a:r>
            <a:r>
              <a:rPr kumimoji="1" lang="en-US" altLang="en-US" sz="1400" dirty="0" err="1">
                <a:latin typeface="+mn-lt"/>
              </a:rPr>
              <a:t>EGIA</a:t>
            </a:r>
            <a:r>
              <a:rPr kumimoji="1" lang="en-US" altLang="en-US" sz="1400" dirty="0">
                <a:latin typeface="+mn-lt"/>
              </a:rPr>
              <a:t> EPIC App</a:t>
            </a:r>
          </a:p>
        </p:txBody>
      </p:sp>
      <p:pic>
        <p:nvPicPr>
          <p:cNvPr id="21508" name="Picture 5">
            <a:extLst>
              <a:ext uri="{FF2B5EF4-FFF2-40B4-BE49-F238E27FC236}">
                <a16:creationId xmlns:a16="http://schemas.microsoft.com/office/drawing/2014/main" id="{41B84B68-4FB2-4DD4-91A1-B413CED76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4831" y="873892"/>
            <a:ext cx="2269331" cy="3394472"/>
          </a:xfrm>
          <a:prstGeom prst="rect">
            <a:avLst/>
          </a:prstGeom>
          <a:noFill/>
          <a:ln w="9525">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1509" name="Rectangle 6">
            <a:extLst>
              <a:ext uri="{FF2B5EF4-FFF2-40B4-BE49-F238E27FC236}">
                <a16:creationId xmlns:a16="http://schemas.microsoft.com/office/drawing/2014/main" id="{AF292739-CB89-489F-992E-76A608CC31EE}"/>
              </a:ext>
            </a:extLst>
          </p:cNvPr>
          <p:cNvSpPr>
            <a:spLocks noChangeArrowheads="1"/>
          </p:cNvSpPr>
          <p:nvPr/>
        </p:nvSpPr>
        <p:spPr bwMode="auto">
          <a:xfrm>
            <a:off x="135554" y="98822"/>
            <a:ext cx="8063818"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eaLnBrk="1" hangingPunct="1"/>
            <a:r>
              <a:rPr lang="en-US" altLang="en-US" sz="2000" b="1" dirty="0">
                <a:solidFill>
                  <a:schemeClr val="bg1"/>
                </a:solidFill>
                <a:latin typeface="+mj-lt"/>
                <a:ea typeface="+mj-ea"/>
                <a:cs typeface="+mj-cs"/>
              </a:rPr>
              <a:t>Professionalism Through Vocabulary</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a:extLst>
              <a:ext uri="{FF2B5EF4-FFF2-40B4-BE49-F238E27FC236}">
                <a16:creationId xmlns:a16="http://schemas.microsoft.com/office/drawing/2014/main" id="{F17E79C1-472F-43AE-BC20-A696966C2EDE}"/>
              </a:ext>
            </a:extLst>
          </p:cNvPr>
          <p:cNvSpPr txBox="1">
            <a:spLocks noChangeArrowheads="1"/>
          </p:cNvSpPr>
          <p:nvPr/>
        </p:nvSpPr>
        <p:spPr bwMode="auto">
          <a:xfrm>
            <a:off x="1485900" y="2088356"/>
            <a:ext cx="58293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latin typeface="Times New Roman" panose="02020603050405020304" pitchFamily="18" charset="0"/>
            </a:endParaRPr>
          </a:p>
        </p:txBody>
      </p:sp>
      <p:sp>
        <p:nvSpPr>
          <p:cNvPr id="23555" name="Text Box 3">
            <a:extLst>
              <a:ext uri="{FF2B5EF4-FFF2-40B4-BE49-F238E27FC236}">
                <a16:creationId xmlns:a16="http://schemas.microsoft.com/office/drawing/2014/main" id="{F73E802A-64B5-4DA9-A065-A516A720F60E}"/>
              </a:ext>
            </a:extLst>
          </p:cNvPr>
          <p:cNvSpPr txBox="1">
            <a:spLocks noChangeArrowheads="1"/>
          </p:cNvSpPr>
          <p:nvPr/>
        </p:nvSpPr>
        <p:spPr bwMode="auto">
          <a:xfrm>
            <a:off x="313615" y="838834"/>
            <a:ext cx="8543217" cy="117723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en-US" dirty="0">
                <a:latin typeface="+mn-lt"/>
              </a:rPr>
              <a:t>The military, pilots, police and other emergency services use a standardized method of calling out letters. This is known as the “Phonetic Alphabet”. Its use improves efficiency, helps assure understanding, and adds a higher level of professionalism to the service technician.</a:t>
            </a:r>
          </a:p>
        </p:txBody>
      </p:sp>
      <p:sp>
        <p:nvSpPr>
          <p:cNvPr id="23556" name="Rectangle 5">
            <a:extLst>
              <a:ext uri="{FF2B5EF4-FFF2-40B4-BE49-F238E27FC236}">
                <a16:creationId xmlns:a16="http://schemas.microsoft.com/office/drawing/2014/main" id="{AB0A93D0-0230-4D1F-BAC2-0CF4647D5859}"/>
              </a:ext>
            </a:extLst>
          </p:cNvPr>
          <p:cNvSpPr>
            <a:spLocks noChangeArrowheads="1"/>
          </p:cNvSpPr>
          <p:nvPr/>
        </p:nvSpPr>
        <p:spPr bwMode="auto">
          <a:xfrm>
            <a:off x="57150" y="53116"/>
            <a:ext cx="6343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eaLnBrk="1" hangingPunct="1"/>
            <a:r>
              <a:rPr lang="en-US" altLang="en-US" sz="2000" b="1" dirty="0">
                <a:solidFill>
                  <a:schemeClr val="bg1"/>
                </a:solidFill>
                <a:latin typeface="+mj-lt"/>
                <a:ea typeface="+mj-ea"/>
                <a:cs typeface="+mj-cs"/>
              </a:rPr>
              <a:t>The Phonetic Alphabet</a:t>
            </a:r>
          </a:p>
        </p:txBody>
      </p:sp>
      <p:sp>
        <p:nvSpPr>
          <p:cNvPr id="23557" name="Text Box 7">
            <a:extLst>
              <a:ext uri="{FF2B5EF4-FFF2-40B4-BE49-F238E27FC236}">
                <a16:creationId xmlns:a16="http://schemas.microsoft.com/office/drawing/2014/main" id="{286DB3C5-AD6B-4368-9D41-B67EA7C4BD3B}"/>
              </a:ext>
            </a:extLst>
          </p:cNvPr>
          <p:cNvSpPr txBox="1">
            <a:spLocks noChangeArrowheads="1"/>
          </p:cNvSpPr>
          <p:nvPr/>
        </p:nvSpPr>
        <p:spPr bwMode="auto">
          <a:xfrm>
            <a:off x="313615" y="2261812"/>
            <a:ext cx="1200150" cy="17312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en-US" dirty="0"/>
              <a:t>Alpha</a:t>
            </a:r>
            <a:br>
              <a:rPr kumimoji="1" lang="en-US" altLang="en-US" dirty="0"/>
            </a:br>
            <a:r>
              <a:rPr kumimoji="1" lang="en-US" altLang="en-US" dirty="0"/>
              <a:t>Bravo</a:t>
            </a:r>
            <a:br>
              <a:rPr kumimoji="1" lang="en-US" altLang="en-US" dirty="0"/>
            </a:br>
            <a:r>
              <a:rPr kumimoji="1" lang="en-US" altLang="en-US" dirty="0"/>
              <a:t>Charlie</a:t>
            </a:r>
            <a:br>
              <a:rPr kumimoji="1" lang="en-US" altLang="en-US" dirty="0"/>
            </a:br>
            <a:r>
              <a:rPr kumimoji="1" lang="en-US" altLang="en-US" dirty="0"/>
              <a:t>Delta</a:t>
            </a:r>
            <a:br>
              <a:rPr kumimoji="1" lang="en-US" altLang="en-US" dirty="0"/>
            </a:br>
            <a:r>
              <a:rPr kumimoji="1" lang="en-US" altLang="en-US" dirty="0"/>
              <a:t>Echo</a:t>
            </a:r>
            <a:br>
              <a:rPr kumimoji="1" lang="en-US" altLang="en-US" dirty="0"/>
            </a:br>
            <a:r>
              <a:rPr kumimoji="1" lang="en-US" altLang="en-US" dirty="0"/>
              <a:t>Foxtrot</a:t>
            </a:r>
          </a:p>
        </p:txBody>
      </p:sp>
      <p:sp>
        <p:nvSpPr>
          <p:cNvPr id="23558" name="Text Box 8">
            <a:extLst>
              <a:ext uri="{FF2B5EF4-FFF2-40B4-BE49-F238E27FC236}">
                <a16:creationId xmlns:a16="http://schemas.microsoft.com/office/drawing/2014/main" id="{EEDD2A55-8AA0-4FC8-8F73-436B855280AE}"/>
              </a:ext>
            </a:extLst>
          </p:cNvPr>
          <p:cNvSpPr txBox="1">
            <a:spLocks noChangeArrowheads="1"/>
          </p:cNvSpPr>
          <p:nvPr/>
        </p:nvSpPr>
        <p:spPr bwMode="auto">
          <a:xfrm>
            <a:off x="1513765" y="2261812"/>
            <a:ext cx="1200150" cy="17312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en-US" dirty="0"/>
              <a:t>Golf</a:t>
            </a:r>
            <a:br>
              <a:rPr kumimoji="1" lang="en-US" altLang="en-US" dirty="0"/>
            </a:br>
            <a:r>
              <a:rPr kumimoji="1" lang="en-US" altLang="en-US" dirty="0"/>
              <a:t>Hotel</a:t>
            </a:r>
            <a:br>
              <a:rPr kumimoji="1" lang="en-US" altLang="en-US" dirty="0"/>
            </a:br>
            <a:r>
              <a:rPr kumimoji="1" lang="en-US" altLang="en-US" dirty="0"/>
              <a:t>India</a:t>
            </a:r>
            <a:br>
              <a:rPr kumimoji="1" lang="en-US" altLang="en-US" dirty="0"/>
            </a:br>
            <a:r>
              <a:rPr kumimoji="1" lang="en-US" altLang="en-US" dirty="0"/>
              <a:t>Juliet</a:t>
            </a:r>
            <a:br>
              <a:rPr kumimoji="1" lang="en-US" altLang="en-US" dirty="0"/>
            </a:br>
            <a:r>
              <a:rPr kumimoji="1" lang="en-US" altLang="en-US" dirty="0"/>
              <a:t>Kilo</a:t>
            </a:r>
            <a:br>
              <a:rPr kumimoji="1" lang="en-US" altLang="en-US" dirty="0"/>
            </a:br>
            <a:r>
              <a:rPr kumimoji="1" lang="en-US" altLang="en-US" dirty="0"/>
              <a:t>Lima</a:t>
            </a:r>
          </a:p>
        </p:txBody>
      </p:sp>
      <p:sp>
        <p:nvSpPr>
          <p:cNvPr id="23559" name="Text Box 9">
            <a:extLst>
              <a:ext uri="{FF2B5EF4-FFF2-40B4-BE49-F238E27FC236}">
                <a16:creationId xmlns:a16="http://schemas.microsoft.com/office/drawing/2014/main" id="{72953C2D-7A94-4962-80C9-8F092275386C}"/>
              </a:ext>
            </a:extLst>
          </p:cNvPr>
          <p:cNvSpPr txBox="1">
            <a:spLocks noChangeArrowheads="1"/>
          </p:cNvSpPr>
          <p:nvPr/>
        </p:nvSpPr>
        <p:spPr bwMode="auto">
          <a:xfrm>
            <a:off x="2599615" y="2261812"/>
            <a:ext cx="1200150" cy="17312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en-US"/>
              <a:t>Mike</a:t>
            </a:r>
            <a:br>
              <a:rPr kumimoji="1" lang="en-US" altLang="en-US"/>
            </a:br>
            <a:r>
              <a:rPr kumimoji="1" lang="en-US" altLang="en-US"/>
              <a:t>November</a:t>
            </a:r>
            <a:br>
              <a:rPr kumimoji="1" lang="en-US" altLang="en-US"/>
            </a:br>
            <a:r>
              <a:rPr kumimoji="1" lang="en-US" altLang="en-US"/>
              <a:t>Oscar</a:t>
            </a:r>
            <a:br>
              <a:rPr kumimoji="1" lang="en-US" altLang="en-US"/>
            </a:br>
            <a:r>
              <a:rPr kumimoji="1" lang="en-US" altLang="en-US"/>
              <a:t>Papa</a:t>
            </a:r>
            <a:br>
              <a:rPr kumimoji="1" lang="en-US" altLang="en-US"/>
            </a:br>
            <a:r>
              <a:rPr kumimoji="1" lang="en-US" altLang="en-US"/>
              <a:t>Quebec</a:t>
            </a:r>
            <a:br>
              <a:rPr kumimoji="1" lang="en-US" altLang="en-US"/>
            </a:br>
            <a:r>
              <a:rPr kumimoji="1" lang="en-US" altLang="en-US"/>
              <a:t>Romeo</a:t>
            </a:r>
          </a:p>
        </p:txBody>
      </p:sp>
      <p:sp>
        <p:nvSpPr>
          <p:cNvPr id="23560" name="Text Box 10">
            <a:extLst>
              <a:ext uri="{FF2B5EF4-FFF2-40B4-BE49-F238E27FC236}">
                <a16:creationId xmlns:a16="http://schemas.microsoft.com/office/drawing/2014/main" id="{3AF17DD0-3937-4A50-87B5-EE00E9C1C472}"/>
              </a:ext>
            </a:extLst>
          </p:cNvPr>
          <p:cNvSpPr txBox="1">
            <a:spLocks noChangeArrowheads="1"/>
          </p:cNvSpPr>
          <p:nvPr/>
        </p:nvSpPr>
        <p:spPr bwMode="auto">
          <a:xfrm>
            <a:off x="4028365" y="2261812"/>
            <a:ext cx="1200150" cy="17312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en-US"/>
              <a:t>Sierra</a:t>
            </a:r>
            <a:br>
              <a:rPr kumimoji="1" lang="en-US" altLang="en-US"/>
            </a:br>
            <a:r>
              <a:rPr kumimoji="1" lang="en-US" altLang="en-US"/>
              <a:t>Tango</a:t>
            </a:r>
            <a:br>
              <a:rPr kumimoji="1" lang="en-US" altLang="en-US"/>
            </a:br>
            <a:r>
              <a:rPr kumimoji="1" lang="en-US" altLang="en-US"/>
              <a:t>Uniform</a:t>
            </a:r>
            <a:br>
              <a:rPr kumimoji="1" lang="en-US" altLang="en-US"/>
            </a:br>
            <a:r>
              <a:rPr kumimoji="1" lang="en-US" altLang="en-US"/>
              <a:t>Victor</a:t>
            </a:r>
            <a:br>
              <a:rPr kumimoji="1" lang="en-US" altLang="en-US"/>
            </a:br>
            <a:r>
              <a:rPr kumimoji="1" lang="en-US" altLang="en-US"/>
              <a:t>Whiskey</a:t>
            </a:r>
            <a:br>
              <a:rPr kumimoji="1" lang="en-US" altLang="en-US"/>
            </a:br>
            <a:r>
              <a:rPr kumimoji="1" lang="en-US" altLang="en-US"/>
              <a:t>X-Ray</a:t>
            </a:r>
          </a:p>
        </p:txBody>
      </p:sp>
      <p:sp>
        <p:nvSpPr>
          <p:cNvPr id="23561" name="Text Box 11">
            <a:extLst>
              <a:ext uri="{FF2B5EF4-FFF2-40B4-BE49-F238E27FC236}">
                <a16:creationId xmlns:a16="http://schemas.microsoft.com/office/drawing/2014/main" id="{00AF032F-8548-4D86-BF50-E977F686B181}"/>
              </a:ext>
            </a:extLst>
          </p:cNvPr>
          <p:cNvSpPr txBox="1">
            <a:spLocks noChangeArrowheads="1"/>
          </p:cNvSpPr>
          <p:nvPr/>
        </p:nvSpPr>
        <p:spPr bwMode="auto">
          <a:xfrm>
            <a:off x="5228515" y="2261813"/>
            <a:ext cx="1200150" cy="623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en-US" dirty="0"/>
              <a:t>Yankee</a:t>
            </a:r>
            <a:br>
              <a:rPr kumimoji="1" lang="en-US" altLang="en-US" dirty="0"/>
            </a:br>
            <a:r>
              <a:rPr kumimoji="1" lang="en-US" altLang="en-US" dirty="0"/>
              <a:t>Zulu</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F7D4E-9D16-5D4C-9ED1-A49CC898B49B}"/>
              </a:ext>
            </a:extLst>
          </p:cNvPr>
          <p:cNvSpPr/>
          <p:nvPr/>
        </p:nvSpPr>
        <p:spPr>
          <a:xfrm>
            <a:off x="0" y="3489960"/>
            <a:ext cx="9144000" cy="1013460"/>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Placeholder 1"/>
          <p:cNvSpPr txBox="1">
            <a:spLocks/>
          </p:cNvSpPr>
          <p:nvPr/>
        </p:nvSpPr>
        <p:spPr>
          <a:xfrm>
            <a:off x="0" y="3650086"/>
            <a:ext cx="9144000" cy="6932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2400" b="1" spc="80" dirty="0">
                <a:solidFill>
                  <a:schemeClr val="tx1"/>
                </a:solidFill>
                <a:latin typeface="Arial" charset="0"/>
                <a:ea typeface="Arial" charset="0"/>
                <a:cs typeface="Arial" charset="0"/>
              </a:rPr>
              <a:t>Technicians Must Have the Correct Tools</a:t>
            </a:r>
            <a:endParaRPr lang="en-JM" sz="2400" b="1" spc="80" dirty="0">
              <a:solidFill>
                <a:schemeClr val="tx1"/>
              </a:solidFill>
              <a:latin typeface="Helvetica"/>
              <a:cs typeface="Helvetica"/>
            </a:endParaRPr>
          </a:p>
        </p:txBody>
      </p:sp>
    </p:spTree>
    <p:extLst>
      <p:ext uri="{BB962C8B-B14F-4D97-AF65-F5344CB8AC3E}">
        <p14:creationId xmlns:p14="http://schemas.microsoft.com/office/powerpoint/2010/main" val="94952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169FB8-3E84-4CC0-857A-C00A11B153A6}"/>
              </a:ext>
            </a:extLst>
          </p:cNvPr>
          <p:cNvPicPr>
            <a:picLocks noChangeAspect="1"/>
          </p:cNvPicPr>
          <p:nvPr/>
        </p:nvPicPr>
        <p:blipFill>
          <a:blip r:embed="rId3"/>
          <a:stretch>
            <a:fillRect/>
          </a:stretch>
        </p:blipFill>
        <p:spPr>
          <a:xfrm>
            <a:off x="202697" y="706974"/>
            <a:ext cx="1485900" cy="1900483"/>
          </a:xfrm>
          <a:prstGeom prst="rect">
            <a:avLst/>
          </a:prstGeom>
        </p:spPr>
      </p:pic>
      <p:sp>
        <p:nvSpPr>
          <p:cNvPr id="9" name="TextBox 8">
            <a:extLst>
              <a:ext uri="{FF2B5EF4-FFF2-40B4-BE49-F238E27FC236}">
                <a16:creationId xmlns:a16="http://schemas.microsoft.com/office/drawing/2014/main" id="{D4F16DDB-104F-4F64-8E61-D9B98C353F10}"/>
              </a:ext>
            </a:extLst>
          </p:cNvPr>
          <p:cNvSpPr txBox="1"/>
          <p:nvPr/>
        </p:nvSpPr>
        <p:spPr>
          <a:xfrm>
            <a:off x="118412" y="2607457"/>
            <a:ext cx="8907176" cy="1038746"/>
          </a:xfrm>
          <a:prstGeom prst="rect">
            <a:avLst/>
          </a:prstGeom>
          <a:noFill/>
        </p:spPr>
        <p:txBody>
          <a:bodyPr wrap="square" rtlCol="0">
            <a:spAutoFit/>
          </a:bodyPr>
          <a:lstStyle/>
          <a:p>
            <a:pPr>
              <a:lnSpc>
                <a:spcPct val="90000"/>
              </a:lnSpc>
              <a:spcBef>
                <a:spcPts val="600"/>
              </a:spcBef>
            </a:pPr>
            <a:r>
              <a:rPr lang="en-US" altLang="en-US" sz="1200" dirty="0">
                <a:latin typeface="+mj-lt"/>
                <a:cs typeface="Helvetica" panose="020B0604020202020204" pitchFamily="34" charset="0"/>
              </a:rPr>
              <a:t>As the founder of Aptora corporation, he has created some of the most popular software programs in the service industry including Flat Rate Plus® and Total Office Manager®.</a:t>
            </a:r>
          </a:p>
          <a:p>
            <a:pPr>
              <a:lnSpc>
                <a:spcPct val="90000"/>
              </a:lnSpc>
              <a:spcBef>
                <a:spcPts val="600"/>
              </a:spcBef>
            </a:pPr>
            <a:r>
              <a:rPr lang="en-US" altLang="en-US" sz="1200" dirty="0">
                <a:latin typeface="+mj-lt"/>
                <a:cs typeface="Helvetica" panose="020B0604020202020204" pitchFamily="34" charset="0"/>
              </a:rPr>
              <a:t>James is well known for his burning passion to help contractors and it shows in his unique speaking style. He has hosted management workshops all around the United States and has conducted onsite consulting since 1996 with hundreds of contractors.</a:t>
            </a:r>
            <a:endParaRPr lang="en-US" sz="1200" dirty="0">
              <a:latin typeface="+mj-lt"/>
              <a:cs typeface="Helvetica" panose="020B0604020202020204" pitchFamily="34" charset="0"/>
            </a:endParaRPr>
          </a:p>
        </p:txBody>
      </p:sp>
      <p:sp>
        <p:nvSpPr>
          <p:cNvPr id="10" name="TextBox 9">
            <a:extLst>
              <a:ext uri="{FF2B5EF4-FFF2-40B4-BE49-F238E27FC236}">
                <a16:creationId xmlns:a16="http://schemas.microsoft.com/office/drawing/2014/main" id="{665A1570-63AE-4AB2-9CCB-5DE5B82B17F8}"/>
              </a:ext>
            </a:extLst>
          </p:cNvPr>
          <p:cNvSpPr txBox="1"/>
          <p:nvPr/>
        </p:nvSpPr>
        <p:spPr>
          <a:xfrm>
            <a:off x="1688597" y="976525"/>
            <a:ext cx="7336991" cy="1575816"/>
          </a:xfrm>
          <a:prstGeom prst="rect">
            <a:avLst/>
          </a:prstGeom>
          <a:noFill/>
        </p:spPr>
        <p:txBody>
          <a:bodyPr wrap="square" rtlCol="0">
            <a:spAutoFit/>
          </a:bodyPr>
          <a:lstStyle/>
          <a:p>
            <a:pPr>
              <a:lnSpc>
                <a:spcPct val="90000"/>
              </a:lnSpc>
              <a:spcBef>
                <a:spcPts val="600"/>
              </a:spcBef>
            </a:pPr>
            <a:r>
              <a:rPr lang="en-US" altLang="en-US" sz="1200" dirty="0">
                <a:latin typeface="+mj-lt"/>
                <a:cs typeface="Helvetica" panose="020B0604020202020204" pitchFamily="34" charset="0"/>
              </a:rPr>
              <a:t>President &amp; CEO, Aptora Corporation, Mr. HVAC LLC, RA Tax and Accounting Inc., founder of FlatRateSoftware.com</a:t>
            </a:r>
          </a:p>
          <a:p>
            <a:pPr>
              <a:lnSpc>
                <a:spcPct val="90000"/>
              </a:lnSpc>
              <a:spcBef>
                <a:spcPts val="600"/>
              </a:spcBef>
            </a:pPr>
            <a:r>
              <a:rPr lang="en-US" altLang="en-US" sz="1200" dirty="0">
                <a:latin typeface="+mj-lt"/>
                <a:cs typeface="Helvetica" panose="020B0604020202020204" pitchFamily="34" charset="0"/>
              </a:rPr>
              <a:t>James is a successful entrepreneur and master mechanic whose accomplishments include being the founder of MrHVAC.com, the CEO and founder of Aptora, the President of RA Tax and Accounting and a partner with Pro-American Investments.</a:t>
            </a:r>
          </a:p>
          <a:p>
            <a:pPr>
              <a:lnSpc>
                <a:spcPct val="90000"/>
              </a:lnSpc>
              <a:spcBef>
                <a:spcPts val="600"/>
              </a:spcBef>
            </a:pPr>
            <a:r>
              <a:rPr lang="en-US" altLang="en-US" sz="1200" dirty="0">
                <a:latin typeface="+mj-lt"/>
                <a:cs typeface="Helvetica" panose="020B0604020202020204" pitchFamily="34" charset="0"/>
              </a:rPr>
              <a:t>James' company MrHVAC.com is a website dedicated to improving the lives of contractors. It includes industry articles, specialized HVAC calculators, forms, templates and one of the most extensive operations manuals in the country. </a:t>
            </a:r>
          </a:p>
        </p:txBody>
      </p:sp>
      <p:pic>
        <p:nvPicPr>
          <p:cNvPr id="3" name="Picture 2">
            <a:extLst>
              <a:ext uri="{FF2B5EF4-FFF2-40B4-BE49-F238E27FC236}">
                <a16:creationId xmlns:a16="http://schemas.microsoft.com/office/drawing/2014/main" id="{CD001AFD-489E-4111-BE42-E6BD10BA735E}"/>
              </a:ext>
            </a:extLst>
          </p:cNvPr>
          <p:cNvPicPr>
            <a:picLocks noChangeAspect="1"/>
          </p:cNvPicPr>
          <p:nvPr/>
        </p:nvPicPr>
        <p:blipFill>
          <a:blip r:embed="rId4"/>
          <a:stretch>
            <a:fillRect/>
          </a:stretch>
        </p:blipFill>
        <p:spPr>
          <a:xfrm>
            <a:off x="202697" y="3796544"/>
            <a:ext cx="1951682" cy="539966"/>
          </a:xfrm>
          <a:prstGeom prst="rect">
            <a:avLst/>
          </a:prstGeom>
        </p:spPr>
      </p:pic>
      <p:pic>
        <p:nvPicPr>
          <p:cNvPr id="4" name="Picture 3">
            <a:extLst>
              <a:ext uri="{FF2B5EF4-FFF2-40B4-BE49-F238E27FC236}">
                <a16:creationId xmlns:a16="http://schemas.microsoft.com/office/drawing/2014/main" id="{C7D6EE41-F912-4AE4-8202-D2109C2031A2}"/>
              </a:ext>
            </a:extLst>
          </p:cNvPr>
          <p:cNvPicPr>
            <a:picLocks noChangeAspect="1"/>
          </p:cNvPicPr>
          <p:nvPr/>
        </p:nvPicPr>
        <p:blipFill>
          <a:blip r:embed="rId5"/>
          <a:stretch>
            <a:fillRect/>
          </a:stretch>
        </p:blipFill>
        <p:spPr>
          <a:xfrm>
            <a:off x="6586810" y="3815940"/>
            <a:ext cx="2267555" cy="604918"/>
          </a:xfrm>
          <a:prstGeom prst="rect">
            <a:avLst/>
          </a:prstGeom>
        </p:spPr>
      </p:pic>
      <p:pic>
        <p:nvPicPr>
          <p:cNvPr id="95236" name="Picture 4">
            <a:extLst>
              <a:ext uri="{FF2B5EF4-FFF2-40B4-BE49-F238E27FC236}">
                <a16:creationId xmlns:a16="http://schemas.microsoft.com/office/drawing/2014/main" id="{18094CA8-3907-4A65-9FFD-C101667A92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69264" y="3831677"/>
            <a:ext cx="1709230" cy="5734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E3E7A1BB-FE9D-4D0A-AFA1-CE1101BF4C5B}"/>
              </a:ext>
            </a:extLst>
          </p:cNvPr>
          <p:cNvPicPr>
            <a:picLocks noChangeAspect="1"/>
          </p:cNvPicPr>
          <p:nvPr/>
        </p:nvPicPr>
        <p:blipFill>
          <a:blip r:embed="rId7"/>
          <a:stretch>
            <a:fillRect/>
          </a:stretch>
        </p:blipFill>
        <p:spPr>
          <a:xfrm>
            <a:off x="4140976" y="3901121"/>
            <a:ext cx="2330949" cy="330812"/>
          </a:xfrm>
          <a:prstGeom prst="rect">
            <a:avLst/>
          </a:prstGeom>
        </p:spPr>
      </p:pic>
      <p:sp>
        <p:nvSpPr>
          <p:cNvPr id="11" name="Rectangle 2">
            <a:extLst>
              <a:ext uri="{FF2B5EF4-FFF2-40B4-BE49-F238E27FC236}">
                <a16:creationId xmlns:a16="http://schemas.microsoft.com/office/drawing/2014/main" id="{A6A6C05C-5A06-49E0-9D81-7A4C09698DE2}"/>
              </a:ext>
            </a:extLst>
          </p:cNvPr>
          <p:cNvSpPr>
            <a:spLocks noGrp="1" noChangeArrowheads="1"/>
          </p:cNvSpPr>
          <p:nvPr>
            <p:ph type="title"/>
          </p:nvPr>
        </p:nvSpPr>
        <p:spPr>
          <a:xfrm>
            <a:off x="143111" y="61403"/>
            <a:ext cx="6457950" cy="5143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Your Presenter: James R. Leichter</a:t>
            </a:r>
          </a:p>
        </p:txBody>
      </p:sp>
    </p:spTree>
    <p:extLst>
      <p:ext uri="{BB962C8B-B14F-4D97-AF65-F5344CB8AC3E}">
        <p14:creationId xmlns:p14="http://schemas.microsoft.com/office/powerpoint/2010/main" val="3238966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C0ECBBA-9A90-46D9-B789-2FD5DEB404AD}"/>
              </a:ext>
            </a:extLst>
          </p:cNvPr>
          <p:cNvSpPr>
            <a:spLocks noGrp="1" noChangeArrowheads="1"/>
          </p:cNvSpPr>
          <p:nvPr>
            <p:ph type="title"/>
          </p:nvPr>
        </p:nvSpPr>
        <p:spPr>
          <a:xfrm>
            <a:off x="90212" y="53425"/>
            <a:ext cx="6343650"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Advanced Diagnostic Tools</a:t>
            </a:r>
          </a:p>
        </p:txBody>
      </p:sp>
      <p:sp>
        <p:nvSpPr>
          <p:cNvPr id="25604" name="Text Box 4">
            <a:extLst>
              <a:ext uri="{FF2B5EF4-FFF2-40B4-BE49-F238E27FC236}">
                <a16:creationId xmlns:a16="http://schemas.microsoft.com/office/drawing/2014/main" id="{DFDAC3B4-57D6-48D0-BF08-A15886C74C30}"/>
              </a:ext>
            </a:extLst>
          </p:cNvPr>
          <p:cNvSpPr txBox="1">
            <a:spLocks noChangeArrowheads="1"/>
          </p:cNvSpPr>
          <p:nvPr/>
        </p:nvSpPr>
        <p:spPr bwMode="auto">
          <a:xfrm>
            <a:off x="430749" y="971551"/>
            <a:ext cx="8222043" cy="623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kumimoji="1" lang="en-US" altLang="en-US" b="1" dirty="0"/>
              <a:t>In addition to the common tools, you may already own, we recommend that you also acquire some specialized tools.</a:t>
            </a:r>
          </a:p>
        </p:txBody>
      </p:sp>
      <p:sp>
        <p:nvSpPr>
          <p:cNvPr id="6" name="Text Box 4">
            <a:extLst>
              <a:ext uri="{FF2B5EF4-FFF2-40B4-BE49-F238E27FC236}">
                <a16:creationId xmlns:a16="http://schemas.microsoft.com/office/drawing/2014/main" id="{6FD714FE-9EE8-4F57-99B3-C5169D323C40}"/>
              </a:ext>
            </a:extLst>
          </p:cNvPr>
          <p:cNvSpPr txBox="1">
            <a:spLocks noChangeArrowheads="1"/>
          </p:cNvSpPr>
          <p:nvPr/>
        </p:nvSpPr>
        <p:spPr bwMode="auto">
          <a:xfrm>
            <a:off x="377851" y="1716543"/>
            <a:ext cx="3997667" cy="2285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mj-lt"/>
              <a:buAutoNum type="arabicPeriod"/>
            </a:pPr>
            <a:r>
              <a:rPr kumimoji="1" lang="en-US" altLang="en-US" dirty="0"/>
              <a:t>Vane Anemometer</a:t>
            </a:r>
          </a:p>
          <a:p>
            <a:pPr marL="342900" indent="-342900">
              <a:buFont typeface="+mj-lt"/>
              <a:buAutoNum type="arabicPeriod"/>
            </a:pPr>
            <a:r>
              <a:rPr kumimoji="1" lang="en-US" altLang="en-US" dirty="0"/>
              <a:t>Wet Bulb/Dry Bulb Digital Thermometer</a:t>
            </a:r>
          </a:p>
          <a:p>
            <a:pPr marL="342900" indent="-342900">
              <a:buFont typeface="+mj-lt"/>
              <a:buAutoNum type="arabicPeriod"/>
            </a:pPr>
            <a:r>
              <a:rPr kumimoji="1" lang="en-US" altLang="en-US" dirty="0"/>
              <a:t>Digital Refrigerant Gauges with Remote Temp. Sensors</a:t>
            </a:r>
          </a:p>
          <a:p>
            <a:pPr marL="342900" indent="-342900">
              <a:buFont typeface="+mj-lt"/>
              <a:buAutoNum type="arabicPeriod"/>
            </a:pPr>
            <a:r>
              <a:rPr kumimoji="1" lang="en-US" altLang="en-US" dirty="0"/>
              <a:t>Combustion Analyzer</a:t>
            </a:r>
          </a:p>
          <a:p>
            <a:pPr marL="342900" indent="-342900">
              <a:buFont typeface="+mj-lt"/>
              <a:buAutoNum type="arabicPeriod"/>
            </a:pPr>
            <a:r>
              <a:rPr kumimoji="1" lang="en-US" altLang="en-US" dirty="0"/>
              <a:t>Carbon Monoxide Detector</a:t>
            </a:r>
          </a:p>
          <a:p>
            <a:pPr marL="342900" indent="-342900">
              <a:buFont typeface="+mj-lt"/>
              <a:buAutoNum type="arabicPeriod"/>
            </a:pPr>
            <a:r>
              <a:rPr kumimoji="1" lang="en-US" altLang="en-US" dirty="0"/>
              <a:t>Digital Manometer</a:t>
            </a:r>
          </a:p>
        </p:txBody>
      </p:sp>
      <p:sp>
        <p:nvSpPr>
          <p:cNvPr id="5" name="Text Box 4">
            <a:extLst>
              <a:ext uri="{FF2B5EF4-FFF2-40B4-BE49-F238E27FC236}">
                <a16:creationId xmlns:a16="http://schemas.microsoft.com/office/drawing/2014/main" id="{1422EECF-D838-4F01-87E6-66F5F0111019}"/>
              </a:ext>
            </a:extLst>
          </p:cNvPr>
          <p:cNvSpPr txBox="1">
            <a:spLocks noChangeArrowheads="1"/>
          </p:cNvSpPr>
          <p:nvPr/>
        </p:nvSpPr>
        <p:spPr bwMode="auto">
          <a:xfrm>
            <a:off x="4655128" y="1716543"/>
            <a:ext cx="4322617" cy="200823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342900" indent="-342900">
              <a:buFont typeface="+mj-lt"/>
              <a:buAutoNum type="arabicPeriod" startAt="7"/>
            </a:pPr>
            <a:r>
              <a:rPr kumimoji="1" lang="en-US" altLang="en-US" dirty="0"/>
              <a:t>Air Quality Analyzer</a:t>
            </a:r>
          </a:p>
          <a:p>
            <a:pPr marL="342900" indent="-342900">
              <a:buFont typeface="+mj-lt"/>
              <a:buAutoNum type="arabicPeriod" startAt="7"/>
            </a:pPr>
            <a:r>
              <a:rPr kumimoji="1" lang="en-US" altLang="en-US" dirty="0"/>
              <a:t>Megohmmeter</a:t>
            </a:r>
          </a:p>
          <a:p>
            <a:pPr marL="342900" indent="-342900">
              <a:buFont typeface="+mj-lt"/>
              <a:buAutoNum type="arabicPeriod" startAt="7"/>
            </a:pPr>
            <a:r>
              <a:rPr kumimoji="1" lang="en-US" altLang="en-US" dirty="0"/>
              <a:t>High Quality True RMS Multimeter</a:t>
            </a:r>
          </a:p>
          <a:p>
            <a:pPr marL="342900" indent="-342900">
              <a:buFont typeface="+mj-lt"/>
              <a:buAutoNum type="arabicPeriod" startAt="7"/>
            </a:pPr>
            <a:r>
              <a:rPr kumimoji="1" lang="en-US" altLang="en-US" dirty="0"/>
              <a:t>Capacitor Tester (unless the multimeter has a good one)</a:t>
            </a:r>
          </a:p>
          <a:p>
            <a:pPr marL="342900" indent="-342900">
              <a:buFont typeface="+mj-lt"/>
              <a:buAutoNum type="arabicPeriod" startAt="7"/>
            </a:pPr>
            <a:r>
              <a:rPr kumimoji="1" lang="en-US" altLang="en-US" dirty="0" err="1"/>
              <a:t>LCR</a:t>
            </a:r>
            <a:r>
              <a:rPr kumimoji="1" lang="en-US" altLang="en-US" dirty="0"/>
              <a:t>/</a:t>
            </a:r>
            <a:r>
              <a:rPr kumimoji="1" lang="en-US" altLang="en-US" dirty="0" err="1"/>
              <a:t>ESR</a:t>
            </a:r>
            <a:r>
              <a:rPr kumimoji="1" lang="en-US" altLang="en-US" dirty="0"/>
              <a:t> Capacitor Tester (many </a:t>
            </a:r>
            <a:r>
              <a:rPr kumimoji="1" lang="en-US" altLang="en-US" dirty="0" err="1"/>
              <a:t>LCRs</a:t>
            </a:r>
            <a:r>
              <a:rPr kumimoji="1" lang="en-US" altLang="en-US" dirty="0"/>
              <a:t> do both)</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8C0ECBBA-9A90-46D9-B789-2FD5DEB404AD}"/>
              </a:ext>
            </a:extLst>
          </p:cNvPr>
          <p:cNvSpPr>
            <a:spLocks noGrp="1" noChangeArrowheads="1"/>
          </p:cNvSpPr>
          <p:nvPr>
            <p:ph type="title"/>
          </p:nvPr>
        </p:nvSpPr>
        <p:spPr>
          <a:xfrm>
            <a:off x="105326" y="59984"/>
            <a:ext cx="6343650"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Calculating A\C Performance</a:t>
            </a:r>
          </a:p>
        </p:txBody>
      </p:sp>
      <p:sp>
        <p:nvSpPr>
          <p:cNvPr id="25604" name="Text Box 4">
            <a:extLst>
              <a:ext uri="{FF2B5EF4-FFF2-40B4-BE49-F238E27FC236}">
                <a16:creationId xmlns:a16="http://schemas.microsoft.com/office/drawing/2014/main" id="{DFDAC3B4-57D6-48D0-BF08-A15886C74C30}"/>
              </a:ext>
            </a:extLst>
          </p:cNvPr>
          <p:cNvSpPr txBox="1">
            <a:spLocks noChangeArrowheads="1"/>
          </p:cNvSpPr>
          <p:nvPr/>
        </p:nvSpPr>
        <p:spPr bwMode="auto">
          <a:xfrm>
            <a:off x="355179" y="1085851"/>
            <a:ext cx="8365627" cy="256223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kumimoji="1" lang="en-US" altLang="en-US" b="1" dirty="0"/>
              <a:t>Calculate BTU Removal Per Hour</a:t>
            </a:r>
          </a:p>
          <a:p>
            <a:r>
              <a:rPr kumimoji="1" lang="en-US" altLang="en-US" dirty="0"/>
              <a:t>The capacity of an air conditioning system is usually measured by determining how many BTU’s of heat a system can remove per hour of continuous operation.</a:t>
            </a:r>
          </a:p>
          <a:p>
            <a:endParaRPr kumimoji="1" lang="en-US" altLang="en-US" dirty="0"/>
          </a:p>
          <a:p>
            <a:r>
              <a:rPr kumimoji="1" lang="en-US" altLang="en-US" dirty="0"/>
              <a:t>By taking the time to calculate system capacity and efficiency, you will know definitively if the system is operating correctly.</a:t>
            </a:r>
          </a:p>
          <a:p>
            <a:endParaRPr kumimoji="1" lang="en-US" altLang="en-US" dirty="0"/>
          </a:p>
          <a:p>
            <a:r>
              <a:rPr kumimoji="1" lang="en-US" altLang="en-US" dirty="0"/>
              <a:t>Even if the system is operating at near 100% of its design, we still need to perform a thorough evaluation of the system and each of its components.</a:t>
            </a:r>
          </a:p>
        </p:txBody>
      </p:sp>
    </p:spTree>
    <p:extLst>
      <p:ext uri="{BB962C8B-B14F-4D97-AF65-F5344CB8AC3E}">
        <p14:creationId xmlns:p14="http://schemas.microsoft.com/office/powerpoint/2010/main" val="2303921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33EA02A7-4A9A-41DF-B039-1E9C13E40DFF}"/>
              </a:ext>
            </a:extLst>
          </p:cNvPr>
          <p:cNvSpPr>
            <a:spLocks noGrp="1" noChangeArrowheads="1"/>
          </p:cNvSpPr>
          <p:nvPr>
            <p:ph type="title"/>
          </p:nvPr>
        </p:nvSpPr>
        <p:spPr>
          <a:xfrm>
            <a:off x="97769" y="23144"/>
            <a:ext cx="6572250"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Megohmmeter Basics</a:t>
            </a:r>
          </a:p>
        </p:txBody>
      </p:sp>
      <p:sp>
        <p:nvSpPr>
          <p:cNvPr id="29699" name="Rectangle 3">
            <a:extLst>
              <a:ext uri="{FF2B5EF4-FFF2-40B4-BE49-F238E27FC236}">
                <a16:creationId xmlns:a16="http://schemas.microsoft.com/office/drawing/2014/main" id="{F50772D1-0938-4C36-B861-925686A32D43}"/>
              </a:ext>
            </a:extLst>
          </p:cNvPr>
          <p:cNvSpPr>
            <a:spLocks noGrp="1" noChangeArrowheads="1"/>
          </p:cNvSpPr>
          <p:nvPr>
            <p:ph type="body" sz="half" idx="1"/>
          </p:nvPr>
        </p:nvSpPr>
        <p:spPr>
          <a:xfrm>
            <a:off x="245604" y="1634206"/>
            <a:ext cx="8528102" cy="2914650"/>
          </a:xfrm>
        </p:spPr>
        <p:txBody>
          <a:bodyPr/>
          <a:lstStyle/>
          <a:p>
            <a:pPr eaLnBrk="1" hangingPunct="1">
              <a:spcBef>
                <a:spcPct val="50000"/>
              </a:spcBef>
              <a:buClrTx/>
              <a:buSzTx/>
              <a:buFont typeface="Wingdings" panose="05000000000000000000" pitchFamily="2" charset="2"/>
              <a:buChar char="§"/>
            </a:pPr>
            <a:r>
              <a:rPr kumimoji="1" lang="en-US" altLang="en-US" sz="1800" dirty="0"/>
              <a:t>Regular ohmmeters typically measure less than 200 megohms.</a:t>
            </a:r>
          </a:p>
          <a:p>
            <a:pPr eaLnBrk="1" hangingPunct="1">
              <a:buSzTx/>
              <a:buFont typeface="Wingdings" panose="05000000000000000000" pitchFamily="2" charset="2"/>
              <a:buChar char="§"/>
            </a:pPr>
            <a:r>
              <a:rPr lang="en-US" altLang="en-US" sz="1800" dirty="0"/>
              <a:t>Megohmmeters generate high voltage, low current signals for testing the integrity (breakdown strength) of electrical insulation.</a:t>
            </a:r>
          </a:p>
          <a:p>
            <a:pPr eaLnBrk="1" hangingPunct="1">
              <a:buSzTx/>
              <a:buFont typeface="Wingdings" panose="05000000000000000000" pitchFamily="2" charset="2"/>
              <a:buChar char="§"/>
            </a:pPr>
            <a:r>
              <a:rPr lang="en-US" altLang="en-US" sz="1800" dirty="0"/>
              <a:t>They are called megohmmeters because the insulating resistance of a properly designed product is expressed in megohms (MO). </a:t>
            </a:r>
          </a:p>
        </p:txBody>
      </p:sp>
      <p:sp>
        <p:nvSpPr>
          <p:cNvPr id="29700" name="Text Box 4">
            <a:extLst>
              <a:ext uri="{FF2B5EF4-FFF2-40B4-BE49-F238E27FC236}">
                <a16:creationId xmlns:a16="http://schemas.microsoft.com/office/drawing/2014/main" id="{86268BD5-DBFE-4D0F-8BE6-FAC22217FE1F}"/>
              </a:ext>
            </a:extLst>
          </p:cNvPr>
          <p:cNvSpPr txBox="1">
            <a:spLocks noChangeArrowheads="1"/>
          </p:cNvSpPr>
          <p:nvPr/>
        </p:nvSpPr>
        <p:spPr bwMode="auto">
          <a:xfrm>
            <a:off x="245604" y="888531"/>
            <a:ext cx="8528102" cy="623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en-US" dirty="0"/>
              <a:t>MEGOHMMETER - A meter capable of measuring resistances greater than 200 megohms.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3A91B0C-54AF-4CF4-858E-1E6A630A78DF}"/>
              </a:ext>
            </a:extLst>
          </p:cNvPr>
          <p:cNvSpPr>
            <a:spLocks noGrp="1" noChangeArrowheads="1"/>
          </p:cNvSpPr>
          <p:nvPr>
            <p:ph type="title"/>
          </p:nvPr>
        </p:nvSpPr>
        <p:spPr>
          <a:xfrm>
            <a:off x="120440" y="85725"/>
            <a:ext cx="6515100" cy="5143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Using the Megohmmeter</a:t>
            </a:r>
          </a:p>
        </p:txBody>
      </p:sp>
      <p:sp>
        <p:nvSpPr>
          <p:cNvPr id="33795" name="Rectangle 3">
            <a:extLst>
              <a:ext uri="{FF2B5EF4-FFF2-40B4-BE49-F238E27FC236}">
                <a16:creationId xmlns:a16="http://schemas.microsoft.com/office/drawing/2014/main" id="{E3948629-2A0C-4081-9F66-064FCAB95C7E}"/>
              </a:ext>
            </a:extLst>
          </p:cNvPr>
          <p:cNvSpPr>
            <a:spLocks noGrp="1" noChangeArrowheads="1"/>
          </p:cNvSpPr>
          <p:nvPr>
            <p:ph type="body" sz="half" idx="1"/>
          </p:nvPr>
        </p:nvSpPr>
        <p:spPr>
          <a:xfrm>
            <a:off x="349039" y="806240"/>
            <a:ext cx="8447337" cy="2677548"/>
          </a:xfrm>
        </p:spPr>
        <p:txBody>
          <a:bodyPr/>
          <a:lstStyle/>
          <a:p>
            <a:pPr eaLnBrk="1" hangingPunct="1"/>
            <a:r>
              <a:rPr kumimoji="1" lang="en-US" altLang="en-US" sz="1800" dirty="0"/>
              <a:t>Test insulation resistance of motor wires and windings by using megohmmeter between T1, T2, &amp; T3 leads. Each reading between phases should be within one or two ohms of each other; A to B, B to C, A to C.</a:t>
            </a:r>
          </a:p>
          <a:p>
            <a:pPr eaLnBrk="1" hangingPunct="1"/>
            <a:r>
              <a:rPr kumimoji="1" lang="en-US" altLang="en-US" sz="1800" dirty="0"/>
              <a:t>Use megohmmeter to test insulation resistance to ground of motor windings on 500-volt scale; minimum reading is 1000 ohms of resistance per volt of incoming power that motor will be connected to.</a:t>
            </a:r>
          </a:p>
          <a:p>
            <a:pPr eaLnBrk="1" hangingPunct="1"/>
            <a:r>
              <a:rPr kumimoji="1" lang="en-US" altLang="en-US" sz="1800" dirty="0"/>
              <a:t>Test motor for resistance to ground with megohmmeter, if reading is below 500,000 ohms, motor is grounded and must be replaced.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93A91B0C-54AF-4CF4-858E-1E6A630A78DF}"/>
              </a:ext>
            </a:extLst>
          </p:cNvPr>
          <p:cNvSpPr>
            <a:spLocks noGrp="1" noChangeArrowheads="1"/>
          </p:cNvSpPr>
          <p:nvPr>
            <p:ph type="title"/>
          </p:nvPr>
        </p:nvSpPr>
        <p:spPr>
          <a:xfrm>
            <a:off x="97769" y="85725"/>
            <a:ext cx="6515100" cy="5143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Using the Megohmmeter</a:t>
            </a:r>
          </a:p>
        </p:txBody>
      </p:sp>
      <p:sp>
        <p:nvSpPr>
          <p:cNvPr id="33795" name="Rectangle 3">
            <a:extLst>
              <a:ext uri="{FF2B5EF4-FFF2-40B4-BE49-F238E27FC236}">
                <a16:creationId xmlns:a16="http://schemas.microsoft.com/office/drawing/2014/main" id="{E3948629-2A0C-4081-9F66-064FCAB95C7E}"/>
              </a:ext>
            </a:extLst>
          </p:cNvPr>
          <p:cNvSpPr>
            <a:spLocks noGrp="1" noChangeArrowheads="1"/>
          </p:cNvSpPr>
          <p:nvPr>
            <p:ph type="body" sz="half" idx="1"/>
          </p:nvPr>
        </p:nvSpPr>
        <p:spPr>
          <a:xfrm>
            <a:off x="311255" y="828911"/>
            <a:ext cx="8296196" cy="3714750"/>
          </a:xfrm>
        </p:spPr>
        <p:txBody>
          <a:bodyPr/>
          <a:lstStyle/>
          <a:p>
            <a:pPr marL="0" indent="0">
              <a:buNone/>
            </a:pPr>
            <a:r>
              <a:rPr kumimoji="1" lang="en-US" altLang="en-US" sz="1800" b="1" dirty="0"/>
              <a:t>Test Wires and Grounding Systems</a:t>
            </a:r>
          </a:p>
          <a:p>
            <a:pPr eaLnBrk="1" hangingPunct="1"/>
            <a:r>
              <a:rPr kumimoji="1" lang="en-US" altLang="en-US" sz="1800" dirty="0"/>
              <a:t>Be sure all power supplies are off and secured.</a:t>
            </a:r>
          </a:p>
          <a:p>
            <a:pPr eaLnBrk="1" hangingPunct="1"/>
            <a:r>
              <a:rPr kumimoji="1" lang="en-US" altLang="en-US" sz="1800" dirty="0"/>
              <a:t>Touch either of the megohmmeter's leads to the ground being used for that electrical system. For example, if the system you are testing is a condensing unit, connect a lead to the cabinet itself, since it is grounded.</a:t>
            </a:r>
          </a:p>
          <a:p>
            <a:pPr eaLnBrk="1" hangingPunct="1"/>
            <a:r>
              <a:rPr kumimoji="1" lang="en-US" altLang="en-US" sz="1800" dirty="0"/>
              <a:t>Touch the other lead to the copper wire you are testing.</a:t>
            </a:r>
          </a:p>
          <a:p>
            <a:pPr eaLnBrk="1" hangingPunct="1"/>
            <a:r>
              <a:rPr kumimoji="1" lang="en-US" altLang="en-US" sz="1800" dirty="0"/>
              <a:t>Anything reading between 2 megohms and 1000 megohms is usually considered a good reading. Anything less than 2 megohms indicates an insulation problem.</a:t>
            </a:r>
          </a:p>
          <a:p>
            <a:pPr eaLnBrk="1" hangingPunct="1"/>
            <a:r>
              <a:rPr kumimoji="1" lang="en-US" altLang="en-US" sz="1800" dirty="0"/>
              <a:t>This process can be sued to evaluate almost any high voltage circuit.</a:t>
            </a:r>
          </a:p>
        </p:txBody>
      </p:sp>
    </p:spTree>
    <p:extLst>
      <p:ext uri="{BB962C8B-B14F-4D97-AF65-F5344CB8AC3E}">
        <p14:creationId xmlns:p14="http://schemas.microsoft.com/office/powerpoint/2010/main" val="35805171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1B675385-E213-407B-AFD2-92BBE636B5C8}"/>
              </a:ext>
            </a:extLst>
          </p:cNvPr>
          <p:cNvSpPr>
            <a:spLocks noGrp="1" noChangeArrowheads="1"/>
          </p:cNvSpPr>
          <p:nvPr>
            <p:ph type="title"/>
          </p:nvPr>
        </p:nvSpPr>
        <p:spPr>
          <a:xfrm>
            <a:off x="150668" y="0"/>
            <a:ext cx="6572250" cy="6286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When to use a Megohmmeter</a:t>
            </a:r>
          </a:p>
        </p:txBody>
      </p:sp>
      <p:sp>
        <p:nvSpPr>
          <p:cNvPr id="31747" name="Rectangle 3">
            <a:extLst>
              <a:ext uri="{FF2B5EF4-FFF2-40B4-BE49-F238E27FC236}">
                <a16:creationId xmlns:a16="http://schemas.microsoft.com/office/drawing/2014/main" id="{B737CC13-9ACF-41F0-B3A8-7BAF14B2A68B}"/>
              </a:ext>
            </a:extLst>
          </p:cNvPr>
          <p:cNvSpPr>
            <a:spLocks noGrp="1" noChangeArrowheads="1"/>
          </p:cNvSpPr>
          <p:nvPr>
            <p:ph type="body" sz="half" idx="1"/>
          </p:nvPr>
        </p:nvSpPr>
        <p:spPr>
          <a:xfrm>
            <a:off x="374072" y="965882"/>
            <a:ext cx="8354292" cy="2260967"/>
          </a:xfrm>
        </p:spPr>
        <p:txBody>
          <a:bodyPr/>
          <a:lstStyle/>
          <a:p>
            <a:pPr eaLnBrk="1" hangingPunct="1"/>
            <a:r>
              <a:rPr kumimoji="1" lang="en-US" altLang="en-US" sz="1800" dirty="0"/>
              <a:t>Test motors, pumps, and circuits.</a:t>
            </a:r>
          </a:p>
          <a:p>
            <a:pPr eaLnBrk="1" hangingPunct="1"/>
            <a:r>
              <a:rPr kumimoji="1" lang="en-US" altLang="en-US" sz="1800" dirty="0"/>
              <a:t>Test grounding systems</a:t>
            </a:r>
          </a:p>
          <a:p>
            <a:pPr eaLnBrk="1" hangingPunct="1"/>
            <a:r>
              <a:rPr kumimoji="1" lang="en-US" altLang="en-US" sz="1800" dirty="0"/>
              <a:t>Analyze motors and controls</a:t>
            </a:r>
          </a:p>
          <a:p>
            <a:pPr eaLnBrk="1" hangingPunct="1"/>
            <a:r>
              <a:rPr kumimoji="1" lang="en-US" altLang="en-US" sz="1800" dirty="0"/>
              <a:t>ALWAYS test compressors BEFORE performing major work. You don’t want to cleanup a system, fix leaks, charge it, turn it on, and find out the compressor failed.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A663A0D-9192-440F-8B53-3E5AFEFC775A}"/>
              </a:ext>
            </a:extLst>
          </p:cNvPr>
          <p:cNvSpPr>
            <a:spLocks noGrp="1" noChangeArrowheads="1"/>
          </p:cNvSpPr>
          <p:nvPr>
            <p:ph type="title"/>
          </p:nvPr>
        </p:nvSpPr>
        <p:spPr>
          <a:xfrm>
            <a:off x="97769" y="41564"/>
            <a:ext cx="6572250" cy="6286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Use a CO Detector</a:t>
            </a:r>
          </a:p>
        </p:txBody>
      </p:sp>
      <p:sp>
        <p:nvSpPr>
          <p:cNvPr id="35843" name="Rectangle 3">
            <a:extLst>
              <a:ext uri="{FF2B5EF4-FFF2-40B4-BE49-F238E27FC236}">
                <a16:creationId xmlns:a16="http://schemas.microsoft.com/office/drawing/2014/main" id="{089F570B-1108-47AD-A313-B03ABE73F755}"/>
              </a:ext>
            </a:extLst>
          </p:cNvPr>
          <p:cNvSpPr>
            <a:spLocks noGrp="1" noChangeArrowheads="1"/>
          </p:cNvSpPr>
          <p:nvPr>
            <p:ph type="body" sz="half" idx="1"/>
          </p:nvPr>
        </p:nvSpPr>
        <p:spPr>
          <a:xfrm>
            <a:off x="240644" y="837413"/>
            <a:ext cx="8533062" cy="1734337"/>
          </a:xfrm>
        </p:spPr>
        <p:txBody>
          <a:bodyPr/>
          <a:lstStyle/>
          <a:p>
            <a:pPr eaLnBrk="1" hangingPunct="1"/>
            <a:r>
              <a:rPr kumimoji="1" lang="en-US" altLang="en-US" sz="1800" dirty="0"/>
              <a:t>ALWAYS test outgoing air at the plenum and various air vents. </a:t>
            </a:r>
          </a:p>
          <a:p>
            <a:pPr eaLnBrk="1" hangingPunct="1"/>
            <a:r>
              <a:rPr kumimoji="1" lang="en-US" altLang="en-US" sz="1800" dirty="0"/>
              <a:t>Be sure your CO detector is in good working order and have it calibrated per manufacture’s recommendations.</a:t>
            </a:r>
          </a:p>
          <a:p>
            <a:pPr eaLnBrk="1" hangingPunct="1"/>
            <a:r>
              <a:rPr kumimoji="1" lang="en-US" altLang="en-US" sz="1800" dirty="0"/>
              <a:t>WARNING: NEVER use a CO detector to PROVE a furnace is SAFE. Use a CO detector to prove the furnace is UNSAFE.</a:t>
            </a:r>
          </a:p>
        </p:txBody>
      </p:sp>
      <p:sp>
        <p:nvSpPr>
          <p:cNvPr id="35844" name="Text Box 4">
            <a:extLst>
              <a:ext uri="{FF2B5EF4-FFF2-40B4-BE49-F238E27FC236}">
                <a16:creationId xmlns:a16="http://schemas.microsoft.com/office/drawing/2014/main" id="{9BC91197-3DBF-4CDC-92B6-D7C813790FB8}"/>
              </a:ext>
            </a:extLst>
          </p:cNvPr>
          <p:cNvSpPr txBox="1">
            <a:spLocks noChangeArrowheads="1"/>
          </p:cNvSpPr>
          <p:nvPr/>
        </p:nvSpPr>
        <p:spPr bwMode="auto">
          <a:xfrm>
            <a:off x="166727" y="2738949"/>
            <a:ext cx="841049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t>Tip: </a:t>
            </a:r>
            <a:r>
              <a:rPr kumimoji="1" lang="en-US" altLang="en-US" dirty="0"/>
              <a:t>Test the furnace when it is cold and when it is hot. Be sure furnace has been operating for at least 15 minutes. You need the heat exchanger to be hot.</a:t>
            </a:r>
            <a:endParaRPr lang="en-US"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1A663A0D-9192-440F-8B53-3E5AFEFC775A}"/>
              </a:ext>
            </a:extLst>
          </p:cNvPr>
          <p:cNvSpPr>
            <a:spLocks noGrp="1" noChangeArrowheads="1"/>
          </p:cNvSpPr>
          <p:nvPr>
            <p:ph type="title"/>
          </p:nvPr>
        </p:nvSpPr>
        <p:spPr>
          <a:xfrm>
            <a:off x="97769" y="0"/>
            <a:ext cx="6572250" cy="6286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Use a Combustion Analyzer</a:t>
            </a:r>
          </a:p>
        </p:txBody>
      </p:sp>
      <p:sp>
        <p:nvSpPr>
          <p:cNvPr id="35843" name="Rectangle 3">
            <a:extLst>
              <a:ext uri="{FF2B5EF4-FFF2-40B4-BE49-F238E27FC236}">
                <a16:creationId xmlns:a16="http://schemas.microsoft.com/office/drawing/2014/main" id="{089F570B-1108-47AD-A313-B03ABE73F755}"/>
              </a:ext>
            </a:extLst>
          </p:cNvPr>
          <p:cNvSpPr>
            <a:spLocks noGrp="1" noChangeArrowheads="1"/>
          </p:cNvSpPr>
          <p:nvPr>
            <p:ph type="body" sz="half" idx="1"/>
          </p:nvPr>
        </p:nvSpPr>
        <p:spPr>
          <a:xfrm>
            <a:off x="355180" y="931069"/>
            <a:ext cx="8312728" cy="3257550"/>
          </a:xfrm>
        </p:spPr>
        <p:txBody>
          <a:bodyPr>
            <a:normAutofit/>
          </a:bodyPr>
          <a:lstStyle/>
          <a:p>
            <a:pPr marL="0" indent="0">
              <a:buNone/>
            </a:pPr>
            <a:r>
              <a:rPr kumimoji="1" lang="en-US" altLang="en-US" sz="1800" dirty="0"/>
              <a:t>Test flue emissions for correct levels. Adjust burners and\or combustion air as needed.</a:t>
            </a:r>
          </a:p>
          <a:p>
            <a:pPr eaLnBrk="1" hangingPunct="1"/>
            <a:r>
              <a:rPr kumimoji="1" lang="en-US" altLang="en-US" sz="1800" dirty="0"/>
              <a:t>Measure Oxygen (O2)</a:t>
            </a:r>
          </a:p>
          <a:p>
            <a:pPr eaLnBrk="1" hangingPunct="1"/>
            <a:r>
              <a:rPr kumimoji="1" lang="en-US" altLang="en-US" sz="1800" dirty="0"/>
              <a:t>2% to 6% (I adjust to the middle of acceptable range)</a:t>
            </a:r>
          </a:p>
          <a:p>
            <a:pPr eaLnBrk="1" hangingPunct="1"/>
            <a:r>
              <a:rPr kumimoji="1" lang="en-US" altLang="en-US" sz="1800" dirty="0"/>
              <a:t>Measure Carbon Dioxide</a:t>
            </a:r>
          </a:p>
          <a:p>
            <a:pPr lvl="1" eaLnBrk="1" hangingPunct="1"/>
            <a:r>
              <a:rPr kumimoji="1" lang="en-US" altLang="en-US" sz="1500" dirty="0"/>
              <a:t>Carbon Dioxide: Between 8 1/2% to 10% in the flue gas.</a:t>
            </a:r>
            <a:endParaRPr kumimoji="1" lang="en-US" altLang="en-US" sz="1800" dirty="0"/>
          </a:p>
          <a:p>
            <a:pPr eaLnBrk="1" hangingPunct="1"/>
            <a:r>
              <a:rPr kumimoji="1" lang="en-US" altLang="en-US" sz="1800" dirty="0"/>
              <a:t>Measure Carbon Monoxide (CO). </a:t>
            </a:r>
          </a:p>
          <a:p>
            <a:pPr lvl="1" eaLnBrk="1" hangingPunct="1"/>
            <a:r>
              <a:rPr kumimoji="1" lang="en-US" altLang="en-US" sz="1500" dirty="0"/>
              <a:t>Carbon Monoxide: As close to zero as possible.</a:t>
            </a:r>
            <a:endParaRPr kumimoji="1" lang="en-US" altLang="en-US" sz="1800" dirty="0"/>
          </a:p>
          <a:p>
            <a:pPr eaLnBrk="1" hangingPunct="1"/>
            <a:r>
              <a:rPr kumimoji="1" lang="en-US" altLang="en-US" sz="1800" dirty="0"/>
              <a:t>Calculate COAF (CO air free) and excess air (EA). </a:t>
            </a:r>
          </a:p>
          <a:p>
            <a:pPr lvl="1" eaLnBrk="1" hangingPunct="1"/>
            <a:r>
              <a:rPr kumimoji="1" lang="en-US" altLang="en-US" sz="1500" dirty="0"/>
              <a:t>The limit in flue gases is 400 ppm CO air free, according to ANSI Z 21.1</a:t>
            </a:r>
          </a:p>
          <a:p>
            <a:pPr eaLnBrk="1" hangingPunct="1"/>
            <a:endParaRPr kumimoji="1" lang="en-US" altLang="en-US" sz="1800" dirty="0"/>
          </a:p>
          <a:p>
            <a:pPr eaLnBrk="1" hangingPunct="1"/>
            <a:endParaRPr kumimoji="1" lang="en-US" altLang="en-US" sz="1800" dirty="0"/>
          </a:p>
          <a:p>
            <a:pPr marL="0" indent="0">
              <a:buNone/>
            </a:pPr>
            <a:endParaRPr kumimoji="1" lang="en-US" altLang="en-US" sz="1500" dirty="0"/>
          </a:p>
          <a:p>
            <a:pPr marL="0" indent="0">
              <a:buNone/>
            </a:pPr>
            <a:endParaRPr kumimoji="1" lang="en-US" altLang="en-US" sz="1500" dirty="0"/>
          </a:p>
        </p:txBody>
      </p:sp>
    </p:spTree>
    <p:extLst>
      <p:ext uri="{BB962C8B-B14F-4D97-AF65-F5344CB8AC3E}">
        <p14:creationId xmlns:p14="http://schemas.microsoft.com/office/powerpoint/2010/main" val="5405575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8ECE1E60-30B1-4980-B7B8-80EEA8F00BFE}"/>
              </a:ext>
            </a:extLst>
          </p:cNvPr>
          <p:cNvSpPr>
            <a:spLocks noGrp="1" noChangeArrowheads="1"/>
          </p:cNvSpPr>
          <p:nvPr>
            <p:ph type="title"/>
          </p:nvPr>
        </p:nvSpPr>
        <p:spPr>
          <a:xfrm>
            <a:off x="90212" y="0"/>
            <a:ext cx="6572250" cy="6286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Use an Air Quality Analyzer</a:t>
            </a:r>
          </a:p>
        </p:txBody>
      </p:sp>
      <p:sp>
        <p:nvSpPr>
          <p:cNvPr id="37891" name="Rectangle 3">
            <a:extLst>
              <a:ext uri="{FF2B5EF4-FFF2-40B4-BE49-F238E27FC236}">
                <a16:creationId xmlns:a16="http://schemas.microsoft.com/office/drawing/2014/main" id="{431DDF1D-7C86-42C2-9798-DA6E53CCB878}"/>
              </a:ext>
            </a:extLst>
          </p:cNvPr>
          <p:cNvSpPr>
            <a:spLocks noGrp="1" noChangeArrowheads="1"/>
          </p:cNvSpPr>
          <p:nvPr>
            <p:ph type="body" sz="half" idx="1"/>
          </p:nvPr>
        </p:nvSpPr>
        <p:spPr>
          <a:xfrm>
            <a:off x="324951" y="875198"/>
            <a:ext cx="8365627" cy="3257550"/>
          </a:xfrm>
        </p:spPr>
        <p:txBody>
          <a:bodyPr/>
          <a:lstStyle/>
          <a:p>
            <a:pPr eaLnBrk="1" hangingPunct="1"/>
            <a:r>
              <a:rPr kumimoji="1" lang="en-US" altLang="en-US" sz="1800" dirty="0"/>
              <a:t>Measure and Document </a:t>
            </a:r>
          </a:p>
          <a:p>
            <a:pPr lvl="1" eaLnBrk="1" hangingPunct="1"/>
            <a:r>
              <a:rPr kumimoji="1" lang="en-US" altLang="en-US" sz="1500" dirty="0"/>
              <a:t>Carbon Dioxide (CO2),</a:t>
            </a:r>
          </a:p>
          <a:p>
            <a:pPr lvl="1" eaLnBrk="1" hangingPunct="1"/>
            <a:r>
              <a:rPr kumimoji="1" lang="en-US" altLang="en-US" sz="1500" dirty="0"/>
              <a:t>Formaldehyde (HCHO)</a:t>
            </a:r>
          </a:p>
          <a:p>
            <a:pPr lvl="1" eaLnBrk="1" hangingPunct="1"/>
            <a:r>
              <a:rPr kumimoji="1" lang="en-US" altLang="en-US" sz="1500" dirty="0"/>
              <a:t>Volatile Organic Compound (TVOC)</a:t>
            </a:r>
          </a:p>
          <a:p>
            <a:pPr lvl="1" eaLnBrk="1" hangingPunct="1"/>
            <a:r>
              <a:rPr kumimoji="1" lang="en-US" altLang="en-US" sz="1500" dirty="0"/>
              <a:t>Particle Matter (PM2.5/PM10)</a:t>
            </a:r>
          </a:p>
          <a:p>
            <a:pPr eaLnBrk="1" hangingPunct="1"/>
            <a:r>
              <a:rPr kumimoji="1" lang="en-US" altLang="en-US" sz="1800" dirty="0"/>
              <a:t>Always test outgoing air at the return intake, plenum, various air vents, and most rooms.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2F2ADBB-81D6-4D40-A3F5-2C5DECAE80DA}"/>
              </a:ext>
            </a:extLst>
          </p:cNvPr>
          <p:cNvSpPr>
            <a:spLocks noGrp="1" noChangeArrowheads="1"/>
          </p:cNvSpPr>
          <p:nvPr>
            <p:ph type="title"/>
          </p:nvPr>
        </p:nvSpPr>
        <p:spPr>
          <a:xfrm>
            <a:off x="143111" y="114300"/>
            <a:ext cx="6572250" cy="457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Use a True RMS Multimeter</a:t>
            </a:r>
          </a:p>
        </p:txBody>
      </p:sp>
      <p:sp>
        <p:nvSpPr>
          <p:cNvPr id="39939" name="Rectangle 3">
            <a:extLst>
              <a:ext uri="{FF2B5EF4-FFF2-40B4-BE49-F238E27FC236}">
                <a16:creationId xmlns:a16="http://schemas.microsoft.com/office/drawing/2014/main" id="{8B660B25-31F5-4425-8DB6-E33F91DF8BB9}"/>
              </a:ext>
            </a:extLst>
          </p:cNvPr>
          <p:cNvSpPr>
            <a:spLocks noGrp="1" noChangeArrowheads="1"/>
          </p:cNvSpPr>
          <p:nvPr>
            <p:ph type="body" sz="half" idx="1"/>
          </p:nvPr>
        </p:nvSpPr>
        <p:spPr>
          <a:xfrm>
            <a:off x="294723" y="857250"/>
            <a:ext cx="8637679" cy="3344456"/>
          </a:xfrm>
        </p:spPr>
        <p:txBody>
          <a:bodyPr/>
          <a:lstStyle/>
          <a:p>
            <a:pPr eaLnBrk="1" hangingPunct="1"/>
            <a:r>
              <a:rPr kumimoji="1" lang="en-US" altLang="en-US" sz="1800" dirty="0"/>
              <a:t>Test switches, contacts, disconnects, etc. for electrical resistance. They should read 0.08 ohms or less.</a:t>
            </a:r>
          </a:p>
          <a:p>
            <a:pPr eaLnBrk="1" hangingPunct="1"/>
            <a:r>
              <a:rPr kumimoji="1" lang="en-US" altLang="en-US" sz="1800" dirty="0"/>
              <a:t>Test and record motor voltage balance. An imbalance can cause higher than acceptable operating temperatures. Voltage difference between poles should not exceed 1%.</a:t>
            </a:r>
          </a:p>
          <a:p>
            <a:pPr eaLnBrk="1" hangingPunct="1"/>
            <a:r>
              <a:rPr kumimoji="1" lang="en-US" altLang="en-US" sz="1800" dirty="0"/>
              <a:t>Test for adherence to nameplate voltage while motor is running. Voltage variation should not be below 90% or exceed 110% of nameplate.</a:t>
            </a:r>
          </a:p>
          <a:p>
            <a:pPr eaLnBrk="1" hangingPunct="1"/>
            <a:r>
              <a:rPr kumimoji="1" lang="en-US" altLang="en-US" sz="1800" dirty="0"/>
              <a:t>Test for voltage drop. Measure and record no-load voltage at the breaker and then measure full load voltage at the motor or compressor. </a:t>
            </a:r>
          </a:p>
        </p:txBody>
      </p:sp>
    </p:spTree>
    <p:extLst>
      <p:ext uri="{BB962C8B-B14F-4D97-AF65-F5344CB8AC3E}">
        <p14:creationId xmlns:p14="http://schemas.microsoft.com/office/powerpoint/2010/main" val="3730087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2F7D4E-9D16-5D4C-9ED1-A49CC898B49B}"/>
              </a:ext>
            </a:extLst>
          </p:cNvPr>
          <p:cNvSpPr/>
          <p:nvPr/>
        </p:nvSpPr>
        <p:spPr>
          <a:xfrm>
            <a:off x="0" y="3489960"/>
            <a:ext cx="9144000" cy="1013460"/>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itle Placeholder 1"/>
          <p:cNvSpPr txBox="1">
            <a:spLocks/>
          </p:cNvSpPr>
          <p:nvPr/>
        </p:nvSpPr>
        <p:spPr>
          <a:xfrm>
            <a:off x="0" y="3650086"/>
            <a:ext cx="9144000" cy="6932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bg1"/>
                </a:solidFill>
                <a:latin typeface="+mj-lt"/>
                <a:ea typeface="+mj-ea"/>
                <a:cs typeface="+mj-cs"/>
              </a:defRPr>
            </a:lvl1pPr>
          </a:lstStyle>
          <a:p>
            <a:r>
              <a:rPr lang="en-US" sz="2400" b="1" spc="80" dirty="0">
                <a:solidFill>
                  <a:schemeClr val="tx1"/>
                </a:solidFill>
                <a:latin typeface="Arial" charset="0"/>
                <a:ea typeface="Arial" charset="0"/>
                <a:cs typeface="Arial" charset="0"/>
              </a:rPr>
              <a:t>Technicians Must Have Access to Parts and Supplies</a:t>
            </a:r>
            <a:endParaRPr lang="en-JM" sz="2400" b="1" spc="80" dirty="0">
              <a:solidFill>
                <a:schemeClr val="tx1"/>
              </a:solidFill>
              <a:latin typeface="Helvetica"/>
              <a:cs typeface="Helvetica"/>
            </a:endParaRPr>
          </a:p>
        </p:txBody>
      </p:sp>
    </p:spTree>
    <p:extLst>
      <p:ext uri="{BB962C8B-B14F-4D97-AF65-F5344CB8AC3E}">
        <p14:creationId xmlns:p14="http://schemas.microsoft.com/office/powerpoint/2010/main" val="4212251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52F2ADBB-81D6-4D40-A3F5-2C5DECAE80DA}"/>
              </a:ext>
            </a:extLst>
          </p:cNvPr>
          <p:cNvSpPr>
            <a:spLocks noGrp="1" noChangeArrowheads="1"/>
          </p:cNvSpPr>
          <p:nvPr>
            <p:ph type="title"/>
          </p:nvPr>
        </p:nvSpPr>
        <p:spPr>
          <a:xfrm>
            <a:off x="173339" y="114300"/>
            <a:ext cx="6572250" cy="457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What is a True RMS Multimeter?</a:t>
            </a:r>
          </a:p>
        </p:txBody>
      </p:sp>
      <p:sp>
        <p:nvSpPr>
          <p:cNvPr id="39939" name="Rectangle 3">
            <a:extLst>
              <a:ext uri="{FF2B5EF4-FFF2-40B4-BE49-F238E27FC236}">
                <a16:creationId xmlns:a16="http://schemas.microsoft.com/office/drawing/2014/main" id="{8B660B25-31F5-4425-8DB6-E33F91DF8BB9}"/>
              </a:ext>
            </a:extLst>
          </p:cNvPr>
          <p:cNvSpPr>
            <a:spLocks noGrp="1" noChangeArrowheads="1"/>
          </p:cNvSpPr>
          <p:nvPr>
            <p:ph type="body" sz="half" idx="1"/>
          </p:nvPr>
        </p:nvSpPr>
        <p:spPr>
          <a:xfrm>
            <a:off x="316213" y="858195"/>
            <a:ext cx="8495277" cy="3600450"/>
          </a:xfrm>
        </p:spPr>
        <p:txBody>
          <a:bodyPr/>
          <a:lstStyle/>
          <a:p>
            <a:pPr marL="0" indent="0">
              <a:buNone/>
            </a:pPr>
            <a:r>
              <a:rPr kumimoji="1" lang="en-US" altLang="en-US" sz="1800" dirty="0"/>
              <a:t>RMS stands for Root Mean Square and TRMS (True RMS) for True Root Mean Square. The TRMS instruments are much more accurate than the RMS when measuring AC current. </a:t>
            </a:r>
          </a:p>
          <a:p>
            <a:pPr marL="0" indent="0">
              <a:buNone/>
            </a:pPr>
            <a:r>
              <a:rPr kumimoji="1" lang="en-US" altLang="en-US" sz="1800" dirty="0"/>
              <a:t>True RMS responding multimeters measure the "heating" potential of an applied voltage. Unlike an "average responding" measurement, a true RMS measurement is used to determine the power dissipated in a resistor. The power is proportional to the square of the measured true RMS voltage, independent of waveshape.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20A7DE5-42A2-47B2-851C-70C47F288078}"/>
              </a:ext>
            </a:extLst>
          </p:cNvPr>
          <p:cNvSpPr>
            <a:spLocks noGrp="1" noChangeArrowheads="1"/>
          </p:cNvSpPr>
          <p:nvPr>
            <p:ph type="title"/>
          </p:nvPr>
        </p:nvSpPr>
        <p:spPr>
          <a:xfrm>
            <a:off x="75098" y="59984"/>
            <a:ext cx="6572250"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It’s All About Airflow</a:t>
            </a:r>
          </a:p>
        </p:txBody>
      </p:sp>
      <p:sp>
        <p:nvSpPr>
          <p:cNvPr id="41987" name="Rectangle 3">
            <a:extLst>
              <a:ext uri="{FF2B5EF4-FFF2-40B4-BE49-F238E27FC236}">
                <a16:creationId xmlns:a16="http://schemas.microsoft.com/office/drawing/2014/main" id="{3C73DB07-2B7A-40EF-A440-40D83F1D6FCE}"/>
              </a:ext>
            </a:extLst>
          </p:cNvPr>
          <p:cNvSpPr>
            <a:spLocks noGrp="1" noChangeArrowheads="1"/>
          </p:cNvSpPr>
          <p:nvPr>
            <p:ph type="body" sz="half" idx="1"/>
          </p:nvPr>
        </p:nvSpPr>
        <p:spPr>
          <a:xfrm>
            <a:off x="238045" y="889367"/>
            <a:ext cx="8512989" cy="4000500"/>
          </a:xfrm>
        </p:spPr>
        <p:txBody>
          <a:bodyPr>
            <a:normAutofit/>
          </a:bodyPr>
          <a:lstStyle/>
          <a:p>
            <a:pPr marL="0" indent="0" eaLnBrk="1" hangingPunct="1">
              <a:buNone/>
            </a:pPr>
            <a:r>
              <a:rPr kumimoji="1" lang="en-US" altLang="en-US" sz="1800" b="1" dirty="0"/>
              <a:t>When it comes to HVAC, nothing matters until we have complete and proper airflow across the evaporator coil and condensing coil. </a:t>
            </a:r>
          </a:p>
          <a:p>
            <a:r>
              <a:rPr kumimoji="1" lang="en-US" altLang="en-US" sz="1400" dirty="0"/>
              <a:t>Always begin your diagnostics or maintenance by making sure that all coils and fan blades are clean. </a:t>
            </a:r>
          </a:p>
          <a:p>
            <a:r>
              <a:rPr kumimoji="1" lang="en-US" altLang="en-US" sz="1400" dirty="0"/>
              <a:t>Inspect the duct work and verify that the static pressure is within acceptable ranges. </a:t>
            </a:r>
          </a:p>
          <a:p>
            <a:r>
              <a:rPr kumimoji="1" lang="en-US" altLang="en-US" sz="1400" dirty="0"/>
              <a:t>Verify that there is proper airflow and address any airflow issues before doing anything else.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220A7DE5-42A2-47B2-851C-70C47F288078}"/>
              </a:ext>
            </a:extLst>
          </p:cNvPr>
          <p:cNvSpPr>
            <a:spLocks noGrp="1" noChangeArrowheads="1"/>
          </p:cNvSpPr>
          <p:nvPr>
            <p:ph type="title"/>
          </p:nvPr>
        </p:nvSpPr>
        <p:spPr>
          <a:xfrm>
            <a:off x="75098" y="59984"/>
            <a:ext cx="6572250"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Electrical Component Replacement</a:t>
            </a:r>
          </a:p>
        </p:txBody>
      </p:sp>
      <p:sp>
        <p:nvSpPr>
          <p:cNvPr id="41987" name="Rectangle 3">
            <a:extLst>
              <a:ext uri="{FF2B5EF4-FFF2-40B4-BE49-F238E27FC236}">
                <a16:creationId xmlns:a16="http://schemas.microsoft.com/office/drawing/2014/main" id="{3C73DB07-2B7A-40EF-A440-40D83F1D6FCE}"/>
              </a:ext>
            </a:extLst>
          </p:cNvPr>
          <p:cNvSpPr>
            <a:spLocks noGrp="1" noChangeArrowheads="1"/>
          </p:cNvSpPr>
          <p:nvPr>
            <p:ph type="body" sz="half" idx="1"/>
          </p:nvPr>
        </p:nvSpPr>
        <p:spPr>
          <a:xfrm>
            <a:off x="238045" y="889367"/>
            <a:ext cx="8512989" cy="4000500"/>
          </a:xfrm>
        </p:spPr>
        <p:txBody>
          <a:bodyPr/>
          <a:lstStyle/>
          <a:p>
            <a:pPr eaLnBrk="1" hangingPunct="1"/>
            <a:r>
              <a:rPr kumimoji="1" lang="en-US" altLang="en-US" sz="1800" dirty="0"/>
              <a:t>Recommend replacing any component with silver coated contact that shows signs of pitting or corrosion. This includes switches, relays and especially contactors.</a:t>
            </a:r>
          </a:p>
          <a:p>
            <a:pPr eaLnBrk="1" hangingPunct="1"/>
            <a:r>
              <a:rPr kumimoji="1" lang="en-US" altLang="en-US" sz="1800" dirty="0"/>
              <a:t>Recommend replacing any terminal or electrical connection that shows signs of high heat, corrosion, pitting, or wear. Don’t forget to inspect compressor terminals, fuse boxes, and breaker seats.</a:t>
            </a:r>
          </a:p>
          <a:p>
            <a:pPr eaLnBrk="1" hangingPunct="1"/>
            <a:r>
              <a:rPr kumimoji="1" lang="en-US" altLang="en-US" sz="1800" dirty="0"/>
              <a:t>Recommend replacing any motor that shows clear signs of high continued operating temperatures.</a:t>
            </a:r>
          </a:p>
          <a:p>
            <a:pPr eaLnBrk="1" hangingPunct="1"/>
            <a:r>
              <a:rPr kumimoji="1" lang="en-US" altLang="en-US" sz="1800" dirty="0"/>
              <a:t>Recommend replacing any motor or pump whose bearings indicate signs of wear or unacceptable mechanical ‘play’.</a:t>
            </a:r>
          </a:p>
        </p:txBody>
      </p:sp>
    </p:spTree>
    <p:extLst>
      <p:ext uri="{BB962C8B-B14F-4D97-AF65-F5344CB8AC3E}">
        <p14:creationId xmlns:p14="http://schemas.microsoft.com/office/powerpoint/2010/main" val="533632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A4AE68EE-F838-4097-8643-52E9089F7937}"/>
              </a:ext>
            </a:extLst>
          </p:cNvPr>
          <p:cNvSpPr>
            <a:spLocks noGrp="1" noChangeArrowheads="1"/>
          </p:cNvSpPr>
          <p:nvPr>
            <p:ph type="title"/>
          </p:nvPr>
        </p:nvSpPr>
        <p:spPr>
          <a:xfrm>
            <a:off x="90212" y="57150"/>
            <a:ext cx="6572250" cy="571500"/>
          </a:xfrm>
        </p:spPr>
        <p:txBody>
          <a:bodyPr>
            <a:normAutofit/>
          </a:bodyPr>
          <a:lstStyle/>
          <a:p>
            <a:pPr eaLnBrk="1" hangingPunct="1"/>
            <a:r>
              <a:rPr lang="en-US" altLang="en-US" dirty="0">
                <a:latin typeface="+mj-lt"/>
              </a:rPr>
              <a:t>Electrical Component Replacement</a:t>
            </a:r>
          </a:p>
        </p:txBody>
      </p:sp>
      <p:sp>
        <p:nvSpPr>
          <p:cNvPr id="44035" name="Rectangle 3">
            <a:extLst>
              <a:ext uri="{FF2B5EF4-FFF2-40B4-BE49-F238E27FC236}">
                <a16:creationId xmlns:a16="http://schemas.microsoft.com/office/drawing/2014/main" id="{027AE7E9-839D-417F-8DDE-D857B85373D5}"/>
              </a:ext>
            </a:extLst>
          </p:cNvPr>
          <p:cNvSpPr>
            <a:spLocks noGrp="1" noChangeArrowheads="1"/>
          </p:cNvSpPr>
          <p:nvPr>
            <p:ph type="body" sz="half" idx="1"/>
          </p:nvPr>
        </p:nvSpPr>
        <p:spPr>
          <a:xfrm>
            <a:off x="233086" y="828912"/>
            <a:ext cx="8525505" cy="2307253"/>
          </a:xfrm>
        </p:spPr>
        <p:txBody>
          <a:bodyPr>
            <a:normAutofit/>
          </a:bodyPr>
          <a:lstStyle/>
          <a:p>
            <a:pPr eaLnBrk="1" hangingPunct="1">
              <a:buClrTx/>
            </a:pPr>
            <a:r>
              <a:rPr kumimoji="1" lang="en-US" altLang="en-US" sz="1400" dirty="0"/>
              <a:t>Recommend replacing fuses that appear to be in poor condition.</a:t>
            </a:r>
          </a:p>
          <a:p>
            <a:pPr eaLnBrk="1" hangingPunct="1">
              <a:buClrTx/>
            </a:pPr>
            <a:r>
              <a:rPr kumimoji="1" lang="en-US" altLang="en-US" sz="1400" dirty="0"/>
              <a:t>Open up breaker panels and side panels. Verify correct wire\breaker size. Verify one conductor per breaker. Tighten all electrical connections. Inspect seats. Verify proper grounding. Verify that the furnace and a\c have their own dedicated circuit.</a:t>
            </a:r>
          </a:p>
          <a:p>
            <a:pPr eaLnBrk="1" hangingPunct="1">
              <a:buClrTx/>
            </a:pPr>
            <a:r>
              <a:rPr kumimoji="1" lang="en-US" altLang="en-US" sz="1400" dirty="0"/>
              <a:t>Inspect breaker switches for signs of high heat. Replace breakers that are suspected of being ‘weak’; especially when they are more than ten years old.</a:t>
            </a:r>
          </a:p>
          <a:p>
            <a:pPr eaLnBrk="1" hangingPunct="1">
              <a:buClrTx/>
            </a:pPr>
            <a:r>
              <a:rPr kumimoji="1" lang="en-US" altLang="en-US" sz="1400" dirty="0"/>
              <a:t>Carefully inspect and test all electrical systems and ALWAYS seek permission before replacing.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CB50DFC7-BB8C-4214-ABD5-26596C87644A}"/>
              </a:ext>
            </a:extLst>
          </p:cNvPr>
          <p:cNvSpPr>
            <a:spLocks noGrp="1" noChangeArrowheads="1"/>
          </p:cNvSpPr>
          <p:nvPr>
            <p:ph type="title"/>
          </p:nvPr>
        </p:nvSpPr>
        <p:spPr>
          <a:xfrm>
            <a:off x="90212" y="83021"/>
            <a:ext cx="6343650"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Identifying Code Violations</a:t>
            </a:r>
          </a:p>
        </p:txBody>
      </p:sp>
      <p:sp>
        <p:nvSpPr>
          <p:cNvPr id="46083" name="Rectangle 3">
            <a:extLst>
              <a:ext uri="{FF2B5EF4-FFF2-40B4-BE49-F238E27FC236}">
                <a16:creationId xmlns:a16="http://schemas.microsoft.com/office/drawing/2014/main" id="{BD6A3953-80F6-4811-B010-3D6485AFD635}"/>
              </a:ext>
            </a:extLst>
          </p:cNvPr>
          <p:cNvSpPr>
            <a:spLocks noGrp="1" noChangeArrowheads="1"/>
          </p:cNvSpPr>
          <p:nvPr>
            <p:ph type="body" sz="half" idx="1"/>
          </p:nvPr>
        </p:nvSpPr>
        <p:spPr>
          <a:xfrm>
            <a:off x="324951" y="1828800"/>
            <a:ext cx="8206929" cy="2743200"/>
          </a:xfrm>
        </p:spPr>
        <p:txBody>
          <a:bodyPr>
            <a:normAutofit/>
          </a:bodyPr>
          <a:lstStyle/>
          <a:p>
            <a:pPr eaLnBrk="1" hangingPunct="1">
              <a:spcBef>
                <a:spcPct val="50000"/>
              </a:spcBef>
              <a:buClrTx/>
              <a:buSzTx/>
            </a:pPr>
            <a:r>
              <a:rPr lang="en-US" altLang="en-US" sz="1400" dirty="0"/>
              <a:t>Condensing Furnace Flue Pipe Assembly</a:t>
            </a:r>
          </a:p>
          <a:p>
            <a:pPr eaLnBrk="1" hangingPunct="1">
              <a:buClrTx/>
              <a:buSzTx/>
            </a:pPr>
            <a:r>
              <a:rPr lang="en-US" altLang="en-US" sz="1400" dirty="0"/>
              <a:t>Non-Condensing Furnace Flue Pipe Assembly</a:t>
            </a:r>
          </a:p>
          <a:p>
            <a:pPr eaLnBrk="1" hangingPunct="1">
              <a:buClrTx/>
              <a:buSzTx/>
            </a:pPr>
            <a:r>
              <a:rPr lang="en-US" altLang="en-US" sz="1400" dirty="0"/>
              <a:t>Gas Piping</a:t>
            </a:r>
          </a:p>
          <a:p>
            <a:pPr eaLnBrk="1" hangingPunct="1">
              <a:buClrTx/>
              <a:buSzTx/>
            </a:pPr>
            <a:r>
              <a:rPr lang="en-US" altLang="en-US" sz="1400" dirty="0"/>
              <a:t>Electrical Grounding and Isolation</a:t>
            </a:r>
          </a:p>
          <a:p>
            <a:pPr eaLnBrk="1" hangingPunct="1">
              <a:buClrTx/>
              <a:buSzTx/>
            </a:pPr>
            <a:r>
              <a:rPr lang="en-US" altLang="en-US" sz="1400" dirty="0"/>
              <a:t>Electrical Safety Disconnect Switches</a:t>
            </a:r>
          </a:p>
          <a:p>
            <a:pPr eaLnBrk="1" hangingPunct="1">
              <a:buClrTx/>
              <a:buSzTx/>
            </a:pPr>
            <a:r>
              <a:rPr lang="en-US" altLang="en-US" sz="1400" dirty="0"/>
              <a:t>Breaker and Fuse Sizing</a:t>
            </a:r>
          </a:p>
          <a:p>
            <a:pPr eaLnBrk="1" hangingPunct="1">
              <a:buClrTx/>
              <a:buSzTx/>
            </a:pPr>
            <a:r>
              <a:rPr lang="en-US" altLang="en-US" sz="1400" dirty="0"/>
              <a:t>Duct Fasteners</a:t>
            </a:r>
          </a:p>
          <a:p>
            <a:pPr eaLnBrk="1" hangingPunct="1">
              <a:buClrTx/>
              <a:buSzTx/>
            </a:pPr>
            <a:r>
              <a:rPr lang="en-US" altLang="en-US" sz="1400" dirty="0"/>
              <a:t>The list goes on and on . . .</a:t>
            </a:r>
          </a:p>
        </p:txBody>
      </p:sp>
      <p:sp>
        <p:nvSpPr>
          <p:cNvPr id="46084" name="Text Box 4">
            <a:extLst>
              <a:ext uri="{FF2B5EF4-FFF2-40B4-BE49-F238E27FC236}">
                <a16:creationId xmlns:a16="http://schemas.microsoft.com/office/drawing/2014/main" id="{426F5DC6-D54B-47A5-B7B7-4972F2BA69E2}"/>
              </a:ext>
            </a:extLst>
          </p:cNvPr>
          <p:cNvSpPr txBox="1">
            <a:spLocks noChangeArrowheads="1"/>
          </p:cNvSpPr>
          <p:nvPr/>
        </p:nvSpPr>
        <p:spPr bwMode="auto">
          <a:xfrm>
            <a:off x="324952" y="1028701"/>
            <a:ext cx="8494096" cy="623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en-US" b="1" dirty="0"/>
              <a:t>Service technicians need to be familiar with all local and national codes related to their job.</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A54535E5-D8DC-47C4-B867-201F728D5387}"/>
              </a:ext>
            </a:extLst>
          </p:cNvPr>
          <p:cNvSpPr>
            <a:spLocks noGrp="1" noChangeArrowheads="1"/>
          </p:cNvSpPr>
          <p:nvPr>
            <p:ph type="title"/>
          </p:nvPr>
        </p:nvSpPr>
        <p:spPr>
          <a:xfrm>
            <a:off x="112883" y="35661"/>
            <a:ext cx="6343650"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Other Repair Opportunities</a:t>
            </a:r>
          </a:p>
        </p:txBody>
      </p:sp>
      <p:sp>
        <p:nvSpPr>
          <p:cNvPr id="48131" name="Rectangle 3">
            <a:extLst>
              <a:ext uri="{FF2B5EF4-FFF2-40B4-BE49-F238E27FC236}">
                <a16:creationId xmlns:a16="http://schemas.microsoft.com/office/drawing/2014/main" id="{3485B2E6-9DA1-4F24-BBD1-59C98DDFDD42}"/>
              </a:ext>
            </a:extLst>
          </p:cNvPr>
          <p:cNvSpPr>
            <a:spLocks noGrp="1" noChangeArrowheads="1"/>
          </p:cNvSpPr>
          <p:nvPr>
            <p:ph type="body" sz="half" idx="1"/>
          </p:nvPr>
        </p:nvSpPr>
        <p:spPr>
          <a:xfrm>
            <a:off x="332509" y="1657350"/>
            <a:ext cx="8478982" cy="1720640"/>
          </a:xfrm>
        </p:spPr>
        <p:txBody>
          <a:bodyPr/>
          <a:lstStyle/>
          <a:p>
            <a:pPr eaLnBrk="1" hangingPunct="1">
              <a:spcBef>
                <a:spcPct val="50000"/>
              </a:spcBef>
              <a:buSzTx/>
            </a:pPr>
            <a:r>
              <a:rPr lang="en-US" altLang="en-US" sz="1400" dirty="0"/>
              <a:t>Replace leaking Schrader valves and replace missing or improper service valve caps.</a:t>
            </a:r>
          </a:p>
          <a:p>
            <a:pPr eaLnBrk="1" hangingPunct="1">
              <a:buSzTx/>
            </a:pPr>
            <a:r>
              <a:rPr lang="en-US" altLang="en-US" sz="1400" dirty="0"/>
              <a:t>Don’t forget the humidifier - even in the summertime. Replace bad Saddle Valves. Water panels should be replaced each year.</a:t>
            </a:r>
          </a:p>
          <a:p>
            <a:pPr eaLnBrk="1" hangingPunct="1">
              <a:buSzTx/>
            </a:pPr>
            <a:r>
              <a:rPr lang="en-US" altLang="en-US" sz="1400" dirty="0"/>
              <a:t>Repair or replace condensate and other drain lines. Recommend the replacement of any non-PVC drain assembly. Copper is ideal for commercial work.</a:t>
            </a:r>
          </a:p>
          <a:p>
            <a:pPr eaLnBrk="1" hangingPunct="1">
              <a:buSzTx/>
            </a:pPr>
            <a:r>
              <a:rPr lang="en-US" altLang="en-US" sz="1400" dirty="0"/>
              <a:t>Upgrade thermostats – even at lower profit margins.</a:t>
            </a:r>
          </a:p>
          <a:p>
            <a:pPr eaLnBrk="1" hangingPunct="1">
              <a:buSzTx/>
              <a:buFont typeface="Wingdings" panose="05000000000000000000" pitchFamily="2" charset="2"/>
              <a:buChar char="§"/>
            </a:pPr>
            <a:endParaRPr lang="en-US" altLang="en-US" sz="1800" dirty="0"/>
          </a:p>
        </p:txBody>
      </p:sp>
      <p:sp>
        <p:nvSpPr>
          <p:cNvPr id="48132" name="Text Box 4">
            <a:extLst>
              <a:ext uri="{FF2B5EF4-FFF2-40B4-BE49-F238E27FC236}">
                <a16:creationId xmlns:a16="http://schemas.microsoft.com/office/drawing/2014/main" id="{8B6C9EE8-9BD3-42CA-AA42-43569B0B52F3}"/>
              </a:ext>
            </a:extLst>
          </p:cNvPr>
          <p:cNvSpPr txBox="1">
            <a:spLocks noChangeArrowheads="1"/>
          </p:cNvSpPr>
          <p:nvPr/>
        </p:nvSpPr>
        <p:spPr bwMode="auto">
          <a:xfrm>
            <a:off x="264495" y="914401"/>
            <a:ext cx="8637679" cy="623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en-US" b="1" dirty="0"/>
              <a:t>Service technicians must look for other legitimate repair opportunities that others might miss.</a:t>
            </a:r>
          </a:p>
        </p:txBody>
      </p:sp>
      <p:sp>
        <p:nvSpPr>
          <p:cNvPr id="48133" name="Text Box 5">
            <a:extLst>
              <a:ext uri="{FF2B5EF4-FFF2-40B4-BE49-F238E27FC236}">
                <a16:creationId xmlns:a16="http://schemas.microsoft.com/office/drawing/2014/main" id="{A459F939-BA79-40D5-9059-BD175AF1A861}"/>
              </a:ext>
            </a:extLst>
          </p:cNvPr>
          <p:cNvSpPr txBox="1">
            <a:spLocks noChangeArrowheads="1"/>
          </p:cNvSpPr>
          <p:nvPr/>
        </p:nvSpPr>
        <p:spPr bwMode="auto">
          <a:xfrm>
            <a:off x="332508" y="3377990"/>
            <a:ext cx="8478981"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350" dirty="0"/>
              <a:t>Tip: All of this is very difficult when quoting a client “risky” time and material pricing. Flat rate users will notice sales of “extras” will increase significantly.</a:t>
            </a:r>
            <a:endParaRPr lang="en-US" altLang="en-US" sz="9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2C15D4D-8AD7-4183-8D24-2D96562570C9}"/>
              </a:ext>
            </a:extLst>
          </p:cNvPr>
          <p:cNvSpPr>
            <a:spLocks noGrp="1" noChangeArrowheads="1"/>
          </p:cNvSpPr>
          <p:nvPr>
            <p:ph type="title"/>
          </p:nvPr>
        </p:nvSpPr>
        <p:spPr>
          <a:xfrm>
            <a:off x="97769" y="51252"/>
            <a:ext cx="6343650"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Conduct Regular Training</a:t>
            </a:r>
          </a:p>
        </p:txBody>
      </p:sp>
      <p:sp>
        <p:nvSpPr>
          <p:cNvPr id="50179" name="Rectangle 3">
            <a:extLst>
              <a:ext uri="{FF2B5EF4-FFF2-40B4-BE49-F238E27FC236}">
                <a16:creationId xmlns:a16="http://schemas.microsoft.com/office/drawing/2014/main" id="{EFD339C9-148D-433A-8900-1E49EEC7C33E}"/>
              </a:ext>
            </a:extLst>
          </p:cNvPr>
          <p:cNvSpPr>
            <a:spLocks noGrp="1" noChangeArrowheads="1"/>
          </p:cNvSpPr>
          <p:nvPr>
            <p:ph type="body" sz="half" idx="1"/>
          </p:nvPr>
        </p:nvSpPr>
        <p:spPr>
          <a:xfrm>
            <a:off x="241825" y="1717334"/>
            <a:ext cx="6400800" cy="2914650"/>
          </a:xfrm>
        </p:spPr>
        <p:txBody>
          <a:bodyPr/>
          <a:lstStyle/>
          <a:p>
            <a:pPr eaLnBrk="1" hangingPunct="1">
              <a:lnSpc>
                <a:spcPct val="90000"/>
              </a:lnSpc>
              <a:spcBef>
                <a:spcPct val="50000"/>
              </a:spcBef>
              <a:buClrTx/>
              <a:buSzTx/>
              <a:buFont typeface="Wingdings" panose="05000000000000000000" pitchFamily="2" charset="2"/>
              <a:buChar char="§"/>
            </a:pPr>
            <a:r>
              <a:rPr lang="en-US" altLang="en-US" sz="1800" dirty="0"/>
              <a:t>Weekly meetings on various service-related topics.</a:t>
            </a:r>
          </a:p>
          <a:p>
            <a:pPr eaLnBrk="1" hangingPunct="1">
              <a:lnSpc>
                <a:spcPct val="90000"/>
              </a:lnSpc>
              <a:spcBef>
                <a:spcPct val="50000"/>
              </a:spcBef>
              <a:buClrTx/>
              <a:buSzTx/>
              <a:buFont typeface="Wingdings" panose="05000000000000000000" pitchFamily="2" charset="2"/>
              <a:buChar char="§"/>
            </a:pPr>
            <a:r>
              <a:rPr lang="en-US" altLang="en-US" sz="1800" dirty="0"/>
              <a:t>Thirty minutes each.</a:t>
            </a:r>
          </a:p>
          <a:p>
            <a:pPr eaLnBrk="1" hangingPunct="1">
              <a:lnSpc>
                <a:spcPct val="90000"/>
              </a:lnSpc>
              <a:spcBef>
                <a:spcPct val="50000"/>
              </a:spcBef>
              <a:buClrTx/>
              <a:buSzTx/>
              <a:buFont typeface="Wingdings" panose="05000000000000000000" pitchFamily="2" charset="2"/>
              <a:buChar char="§"/>
            </a:pPr>
            <a:r>
              <a:rPr lang="en-US" altLang="en-US" sz="1800" dirty="0"/>
              <a:t>No management or HR issues are discussed.</a:t>
            </a:r>
          </a:p>
          <a:p>
            <a:pPr eaLnBrk="1" hangingPunct="1">
              <a:lnSpc>
                <a:spcPct val="90000"/>
              </a:lnSpc>
              <a:spcBef>
                <a:spcPct val="50000"/>
              </a:spcBef>
              <a:buClrTx/>
              <a:buSzTx/>
              <a:buFont typeface="Wingdings" panose="05000000000000000000" pitchFamily="2" charset="2"/>
              <a:buChar char="§"/>
            </a:pPr>
            <a:r>
              <a:rPr lang="en-US" altLang="en-US" sz="1800" dirty="0"/>
              <a:t>Everyone gets paid.</a:t>
            </a:r>
          </a:p>
          <a:p>
            <a:pPr eaLnBrk="1" hangingPunct="1">
              <a:lnSpc>
                <a:spcPct val="90000"/>
              </a:lnSpc>
              <a:spcBef>
                <a:spcPct val="50000"/>
              </a:spcBef>
              <a:buClrTx/>
              <a:buSzTx/>
              <a:buFont typeface="Wingdings" panose="05000000000000000000" pitchFamily="2" charset="2"/>
              <a:buChar char="§"/>
            </a:pPr>
            <a:r>
              <a:rPr lang="en-US" altLang="en-US" sz="1800" dirty="0"/>
              <a:t>Everyone shows up on time.</a:t>
            </a:r>
          </a:p>
          <a:p>
            <a:pPr eaLnBrk="1" hangingPunct="1">
              <a:lnSpc>
                <a:spcPct val="90000"/>
              </a:lnSpc>
              <a:spcBef>
                <a:spcPct val="50000"/>
              </a:spcBef>
              <a:buClrTx/>
              <a:buSzTx/>
              <a:buFont typeface="Wingdings" panose="05000000000000000000" pitchFamily="2" charset="2"/>
              <a:buChar char="§"/>
            </a:pPr>
            <a:r>
              <a:rPr lang="en-US" altLang="en-US" sz="1800" dirty="0"/>
              <a:t>Start and stop on time.</a:t>
            </a:r>
          </a:p>
        </p:txBody>
      </p:sp>
      <p:sp>
        <p:nvSpPr>
          <p:cNvPr id="50180" name="Text Box 4">
            <a:extLst>
              <a:ext uri="{FF2B5EF4-FFF2-40B4-BE49-F238E27FC236}">
                <a16:creationId xmlns:a16="http://schemas.microsoft.com/office/drawing/2014/main" id="{C4ABD426-C645-45A5-ABBD-C20CBA7485E4}"/>
              </a:ext>
            </a:extLst>
          </p:cNvPr>
          <p:cNvSpPr txBox="1">
            <a:spLocks noChangeArrowheads="1"/>
          </p:cNvSpPr>
          <p:nvPr/>
        </p:nvSpPr>
        <p:spPr bwMode="auto">
          <a:xfrm>
            <a:off x="241825" y="971551"/>
            <a:ext cx="8584780" cy="6232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68572" tIns="34286" rIns="68572" bIns="34286">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kumimoji="1" lang="en-US" altLang="en-US" dirty="0"/>
              <a:t>Regular, well thought out, consistent training is an absolute must if you are going to have a successful service department.</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E9998A9-97BE-490E-82D8-DE23DE36E5CE}"/>
              </a:ext>
            </a:extLst>
          </p:cNvPr>
          <p:cNvSpPr>
            <a:spLocks noGrp="1" noChangeArrowheads="1"/>
          </p:cNvSpPr>
          <p:nvPr>
            <p:ph type="title"/>
          </p:nvPr>
        </p:nvSpPr>
        <p:spPr>
          <a:xfrm>
            <a:off x="75098" y="49121"/>
            <a:ext cx="6572250"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Dispatching Service Calls</a:t>
            </a:r>
          </a:p>
        </p:txBody>
      </p:sp>
      <p:sp>
        <p:nvSpPr>
          <p:cNvPr id="55300" name="Rectangle 4">
            <a:extLst>
              <a:ext uri="{FF2B5EF4-FFF2-40B4-BE49-F238E27FC236}">
                <a16:creationId xmlns:a16="http://schemas.microsoft.com/office/drawing/2014/main" id="{3FA4BCC1-2790-4AC4-8B49-B7715BDC7398}"/>
              </a:ext>
            </a:extLst>
          </p:cNvPr>
          <p:cNvSpPr>
            <a:spLocks noGrp="1" noChangeArrowheads="1"/>
          </p:cNvSpPr>
          <p:nvPr>
            <p:ph type="body" idx="1"/>
          </p:nvPr>
        </p:nvSpPr>
        <p:spPr>
          <a:xfrm>
            <a:off x="320229" y="885825"/>
            <a:ext cx="8521490" cy="3371850"/>
          </a:xfrm>
        </p:spPr>
        <p:txBody>
          <a:bodyPr/>
          <a:lstStyle/>
          <a:p>
            <a:pPr eaLnBrk="1" hangingPunct="1">
              <a:buFont typeface="Wingdings" panose="05000000000000000000" pitchFamily="2" charset="2"/>
              <a:buNone/>
            </a:pPr>
            <a:r>
              <a:rPr lang="en-US" altLang="en-US" sz="1800" b="1" dirty="0"/>
              <a:t>General Tips</a:t>
            </a:r>
          </a:p>
          <a:p>
            <a:pPr eaLnBrk="1" hangingPunct="1"/>
            <a:r>
              <a:rPr lang="en-US" altLang="en-US" sz="1800" dirty="0"/>
              <a:t>Dispatch technicians from their home to the first call of the day.</a:t>
            </a:r>
          </a:p>
          <a:p>
            <a:pPr eaLnBrk="1" hangingPunct="1"/>
            <a:r>
              <a:rPr lang="en-US" altLang="en-US" sz="1800" dirty="0"/>
              <a:t>Send all contact information, nature of trouble, and method of payment.</a:t>
            </a:r>
          </a:p>
          <a:p>
            <a:pPr eaLnBrk="1" hangingPunct="1"/>
            <a:r>
              <a:rPr lang="en-US" altLang="en-US" sz="1800" dirty="0"/>
              <a:t>Dispatch one call at a time. Schedule four per day. Don’t bother the technician while on the job.</a:t>
            </a:r>
          </a:p>
          <a:p>
            <a:pPr eaLnBrk="1" hangingPunct="1"/>
            <a:r>
              <a:rPr lang="en-US" altLang="en-US" sz="1800" dirty="0"/>
              <a:t>Technicians must keep office informed of progress and advise if the call will take over 1.5 hours (residential - working time). Commercial work and geographical considerations may change this time.</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FE9998A9-97BE-490E-82D8-DE23DE36E5CE}"/>
              </a:ext>
            </a:extLst>
          </p:cNvPr>
          <p:cNvSpPr>
            <a:spLocks noGrp="1" noChangeArrowheads="1"/>
          </p:cNvSpPr>
          <p:nvPr>
            <p:ph type="title"/>
          </p:nvPr>
        </p:nvSpPr>
        <p:spPr>
          <a:xfrm>
            <a:off x="67540" y="18893"/>
            <a:ext cx="7368571"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Tech Training: Service Call Presentation</a:t>
            </a:r>
          </a:p>
        </p:txBody>
      </p:sp>
      <p:sp>
        <p:nvSpPr>
          <p:cNvPr id="55300" name="Rectangle 4">
            <a:extLst>
              <a:ext uri="{FF2B5EF4-FFF2-40B4-BE49-F238E27FC236}">
                <a16:creationId xmlns:a16="http://schemas.microsoft.com/office/drawing/2014/main" id="{3FA4BCC1-2790-4AC4-8B49-B7715BDC7398}"/>
              </a:ext>
            </a:extLst>
          </p:cNvPr>
          <p:cNvSpPr>
            <a:spLocks noGrp="1" noChangeArrowheads="1"/>
          </p:cNvSpPr>
          <p:nvPr>
            <p:ph type="body" idx="1"/>
          </p:nvPr>
        </p:nvSpPr>
        <p:spPr>
          <a:xfrm>
            <a:off x="289999" y="885825"/>
            <a:ext cx="8377907" cy="3371850"/>
          </a:xfrm>
        </p:spPr>
        <p:txBody>
          <a:bodyPr/>
          <a:lstStyle/>
          <a:p>
            <a:pPr eaLnBrk="1" hangingPunct="1">
              <a:buFont typeface="Wingdings" panose="05000000000000000000" pitchFamily="2" charset="2"/>
              <a:buNone/>
            </a:pPr>
            <a:r>
              <a:rPr lang="en-US" altLang="en-US" sz="1800" b="1" dirty="0"/>
              <a:t>Arriving at the Client’s Home</a:t>
            </a:r>
          </a:p>
          <a:p>
            <a:pPr eaLnBrk="1" hangingPunct="1"/>
            <a:r>
              <a:rPr lang="en-US" altLang="en-US" sz="1800" dirty="0"/>
              <a:t>The technician should be properly uniformed according to current company policy.</a:t>
            </a:r>
          </a:p>
          <a:p>
            <a:pPr eaLnBrk="1" hangingPunct="1"/>
            <a:r>
              <a:rPr lang="en-US" altLang="en-US" sz="1800" dirty="0"/>
              <a:t>When parking your vehicle, never park your vehicle in the client’s driveway.  Your truck should be clean and properly lettered according to company policy.</a:t>
            </a:r>
          </a:p>
          <a:p>
            <a:pPr eaLnBrk="1" hangingPunct="1"/>
            <a:r>
              <a:rPr lang="en-US" altLang="en-US" sz="1800" dirty="0"/>
              <a:t>Park your vehicle on the street, locating it so the client can see it from their front door.  This eliminates the chance of automobile fluid staining their driveway, and you never know who will be pulling in or out of the client’s driveway or who’s parking spot you’ll be taking. </a:t>
            </a:r>
          </a:p>
        </p:txBody>
      </p:sp>
    </p:spTree>
    <p:extLst>
      <p:ext uri="{BB962C8B-B14F-4D97-AF65-F5344CB8AC3E}">
        <p14:creationId xmlns:p14="http://schemas.microsoft.com/office/powerpoint/2010/main" val="189578663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4">
            <a:extLst>
              <a:ext uri="{FF2B5EF4-FFF2-40B4-BE49-F238E27FC236}">
                <a16:creationId xmlns:a16="http://schemas.microsoft.com/office/drawing/2014/main" id="{2B0B8118-3038-4B52-81DD-ABF7C96E2AE3}"/>
              </a:ext>
            </a:extLst>
          </p:cNvPr>
          <p:cNvSpPr>
            <a:spLocks noGrp="1" noChangeArrowheads="1"/>
          </p:cNvSpPr>
          <p:nvPr>
            <p:ph type="body" idx="1"/>
          </p:nvPr>
        </p:nvSpPr>
        <p:spPr>
          <a:xfrm>
            <a:off x="226238" y="879449"/>
            <a:ext cx="8502126" cy="3600450"/>
          </a:xfrm>
        </p:spPr>
        <p:txBody>
          <a:bodyPr/>
          <a:lstStyle/>
          <a:p>
            <a:pPr eaLnBrk="1" hangingPunct="1">
              <a:lnSpc>
                <a:spcPct val="90000"/>
              </a:lnSpc>
              <a:buFont typeface="Wingdings" panose="05000000000000000000" pitchFamily="2" charset="2"/>
              <a:buNone/>
            </a:pPr>
            <a:r>
              <a:rPr lang="en-US" altLang="en-US" sz="1800" b="1" dirty="0"/>
              <a:t>Approaching the Front Door</a:t>
            </a:r>
          </a:p>
          <a:p>
            <a:pPr eaLnBrk="1" hangingPunct="1">
              <a:lnSpc>
                <a:spcPct val="90000"/>
              </a:lnSpc>
              <a:buFont typeface="Wingdings" panose="05000000000000000000" pitchFamily="2" charset="2"/>
              <a:buNone/>
            </a:pPr>
            <a:endParaRPr lang="en-US" altLang="en-US" sz="1050" dirty="0"/>
          </a:p>
          <a:p>
            <a:pPr eaLnBrk="1" hangingPunct="1">
              <a:lnSpc>
                <a:spcPct val="90000"/>
              </a:lnSpc>
            </a:pPr>
            <a:r>
              <a:rPr lang="en-US" altLang="en-US" sz="1800" dirty="0"/>
              <a:t>You will need to take business cards, shoe covers, a clean piece of carpet (e.g.: plain door matt), a flashlight, tool container (toolbox, tool bag, tool belt, etc.), service invoice, and a flat rate price book.</a:t>
            </a:r>
          </a:p>
          <a:p>
            <a:pPr eaLnBrk="1" hangingPunct="1">
              <a:lnSpc>
                <a:spcPct val="90000"/>
              </a:lnSpc>
            </a:pPr>
            <a:r>
              <a:rPr lang="en-US" altLang="en-US" sz="1800" dirty="0"/>
              <a:t>When approaching the client’s front door, never walk across their lawn.  Always use cement-paved pathways, don’t walk on flowers or bedding!</a:t>
            </a:r>
          </a:p>
          <a:p>
            <a:pPr eaLnBrk="1" hangingPunct="1">
              <a:lnSpc>
                <a:spcPct val="90000"/>
              </a:lnSpc>
            </a:pPr>
            <a:r>
              <a:rPr lang="en-US" altLang="en-US" sz="1800" dirty="0"/>
              <a:t>Double-check your appearance. Be certain that your shirt is tucked in. If you’re wearing sunglasses, remove them. Do not chew gum or tobacco while on client property. Follow company policy.</a:t>
            </a:r>
          </a:p>
        </p:txBody>
      </p:sp>
      <p:sp>
        <p:nvSpPr>
          <p:cNvPr id="6" name="Rectangle 2">
            <a:extLst>
              <a:ext uri="{FF2B5EF4-FFF2-40B4-BE49-F238E27FC236}">
                <a16:creationId xmlns:a16="http://schemas.microsoft.com/office/drawing/2014/main" id="{0416D9FF-41CA-4B7B-9B14-F0B573F49812}"/>
              </a:ext>
            </a:extLst>
          </p:cNvPr>
          <p:cNvSpPr>
            <a:spLocks noGrp="1" noChangeArrowheads="1"/>
          </p:cNvSpPr>
          <p:nvPr>
            <p:ph type="title"/>
          </p:nvPr>
        </p:nvSpPr>
        <p:spPr>
          <a:xfrm>
            <a:off x="45342" y="0"/>
            <a:ext cx="8010446"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Tech Training: Service Call Presentation</a:t>
            </a:r>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462" y="53790"/>
            <a:ext cx="8229599" cy="580777"/>
          </a:xfrm>
        </p:spPr>
        <p:txBody>
          <a:bodyPr/>
          <a:lstStyle/>
          <a:p>
            <a:r>
              <a:rPr lang="en-US" dirty="0">
                <a:latin typeface="Arial" charset="0"/>
                <a:ea typeface="Arial" charset="0"/>
                <a:cs typeface="Arial" charset="0"/>
              </a:rPr>
              <a:t>The Importance of Inventory Control</a:t>
            </a:r>
          </a:p>
        </p:txBody>
      </p:sp>
      <p:sp>
        <p:nvSpPr>
          <p:cNvPr id="3" name="TextBox 2"/>
          <p:cNvSpPr txBox="1"/>
          <p:nvPr/>
        </p:nvSpPr>
        <p:spPr>
          <a:xfrm>
            <a:off x="330200" y="1071037"/>
            <a:ext cx="8549304" cy="3016210"/>
          </a:xfrm>
          <a:prstGeom prst="rect">
            <a:avLst/>
          </a:prstGeom>
          <a:noFill/>
        </p:spPr>
        <p:txBody>
          <a:bodyPr wrap="square" rtlCol="0">
            <a:spAutoFit/>
          </a:bodyPr>
          <a:lstStyle/>
          <a:p>
            <a:pPr marL="0" marR="0">
              <a:spcBef>
                <a:spcPts val="0"/>
              </a:spcBef>
              <a:spcAft>
                <a:spcPts val="0"/>
              </a:spcAft>
            </a:pPr>
            <a:r>
              <a:rPr lang="en-US" b="1" dirty="0"/>
              <a:t>You will be able to increase your department’s efficiency.</a:t>
            </a:r>
          </a:p>
          <a:p>
            <a:pPr marL="0" marR="0">
              <a:spcBef>
                <a:spcPts val="0"/>
              </a:spcBef>
              <a:spcAft>
                <a:spcPts val="0"/>
              </a:spcAft>
            </a:pPr>
            <a:endParaRPr lang="en-US" dirty="0"/>
          </a:p>
          <a:p>
            <a:pPr marL="285750" marR="0" indent="-285750">
              <a:spcBef>
                <a:spcPts val="0"/>
              </a:spcBef>
              <a:spcAft>
                <a:spcPts val="600"/>
              </a:spcAft>
              <a:buFont typeface="Arial" panose="020B0604020202020204" pitchFamily="34" charset="0"/>
              <a:buChar char="•"/>
            </a:pPr>
            <a:r>
              <a:rPr lang="en-US" dirty="0"/>
              <a:t>Inventory control on your demand service vehicles must be managed successfully. </a:t>
            </a:r>
          </a:p>
          <a:p>
            <a:pPr marL="285750" marR="0" indent="-285750">
              <a:spcBef>
                <a:spcPts val="0"/>
              </a:spcBef>
              <a:spcAft>
                <a:spcPts val="600"/>
              </a:spcAft>
              <a:buFont typeface="Arial" panose="020B0604020202020204" pitchFamily="34" charset="0"/>
              <a:buChar char="•"/>
            </a:pPr>
            <a:r>
              <a:rPr lang="en-US" dirty="0"/>
              <a:t>You must conquer this challenge, or you will not have accurate financials, Your dashboards will be full of information holes, and your service department will not reach maximum efficiency. </a:t>
            </a:r>
          </a:p>
          <a:p>
            <a:pPr marL="285750" marR="0" indent="-285750">
              <a:spcBef>
                <a:spcPts val="0"/>
              </a:spcBef>
              <a:spcAft>
                <a:spcPts val="600"/>
              </a:spcAft>
              <a:buFont typeface="Arial" panose="020B0604020202020204" pitchFamily="34" charset="0"/>
              <a:buChar char="•"/>
            </a:pPr>
            <a:r>
              <a:rPr lang="en-US" dirty="0"/>
              <a:t>Remember, the requirement for service technicians is $750 in gross profit per person-day. That will not happen when techs are wasting time; especially while driving around picking up parts.</a:t>
            </a:r>
          </a:p>
        </p:txBody>
      </p:sp>
    </p:spTree>
    <p:extLst>
      <p:ext uri="{BB962C8B-B14F-4D97-AF65-F5344CB8AC3E}">
        <p14:creationId xmlns:p14="http://schemas.microsoft.com/office/powerpoint/2010/main" val="1747804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9D676490-682E-4D4D-A453-80498EDD9B36}"/>
              </a:ext>
            </a:extLst>
          </p:cNvPr>
          <p:cNvSpPr>
            <a:spLocks noGrp="1" noChangeArrowheads="1"/>
          </p:cNvSpPr>
          <p:nvPr>
            <p:ph type="title"/>
          </p:nvPr>
        </p:nvSpPr>
        <p:spPr>
          <a:xfrm>
            <a:off x="79349" y="0"/>
            <a:ext cx="8127580"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Tech Training: Service Call Presentation</a:t>
            </a:r>
            <a:endParaRPr lang="en-US" altLang="en-US" dirty="0"/>
          </a:p>
        </p:txBody>
      </p:sp>
      <p:sp>
        <p:nvSpPr>
          <p:cNvPr id="57348" name="Rectangle 4">
            <a:extLst>
              <a:ext uri="{FF2B5EF4-FFF2-40B4-BE49-F238E27FC236}">
                <a16:creationId xmlns:a16="http://schemas.microsoft.com/office/drawing/2014/main" id="{2B17F085-3E00-4151-8DD6-06AE2C805978}"/>
              </a:ext>
            </a:extLst>
          </p:cNvPr>
          <p:cNvSpPr>
            <a:spLocks noGrp="1" noChangeArrowheads="1"/>
          </p:cNvSpPr>
          <p:nvPr>
            <p:ph type="body" idx="1"/>
          </p:nvPr>
        </p:nvSpPr>
        <p:spPr>
          <a:xfrm>
            <a:off x="211124" y="841664"/>
            <a:ext cx="8547468" cy="2838607"/>
          </a:xfrm>
        </p:spPr>
        <p:txBody>
          <a:bodyPr/>
          <a:lstStyle/>
          <a:p>
            <a:pPr eaLnBrk="1" hangingPunct="1">
              <a:lnSpc>
                <a:spcPct val="90000"/>
              </a:lnSpc>
              <a:buNone/>
            </a:pPr>
            <a:r>
              <a:rPr lang="en-US" altLang="en-US" sz="1800" b="1" dirty="0"/>
              <a:t>Approaching the Front Door (continued)</a:t>
            </a:r>
          </a:p>
          <a:p>
            <a:pPr eaLnBrk="1" hangingPunct="1">
              <a:buFont typeface="Wingdings" panose="05000000000000000000" pitchFamily="2" charset="2"/>
              <a:buNone/>
            </a:pPr>
            <a:endParaRPr lang="en-US" altLang="en-US" sz="1050" dirty="0"/>
          </a:p>
          <a:p>
            <a:pPr eaLnBrk="1" hangingPunct="1"/>
            <a:r>
              <a:rPr lang="en-US" altLang="en-US" sz="1800" dirty="0"/>
              <a:t>Approach the door and set your toolbox down on your right, approximately 4 feet in front of the door.  You want your toolbox to clear a standard 36” door when opened for entry.</a:t>
            </a:r>
          </a:p>
          <a:p>
            <a:pPr eaLnBrk="1" hangingPunct="1"/>
            <a:r>
              <a:rPr lang="en-US" altLang="en-US" sz="1800" dirty="0"/>
              <a:t>Open the outer door (if any) and KNOCK 3X.  Always KNOCK, do not ring the doorbell (use the doorbell as a last resort). You may awaken a sleeping child or an ill family member if you ring the doorbell.</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9915A248-70D6-45FC-8FF3-8093F991715E}"/>
              </a:ext>
            </a:extLst>
          </p:cNvPr>
          <p:cNvSpPr>
            <a:spLocks noGrp="1" noChangeArrowheads="1"/>
          </p:cNvSpPr>
          <p:nvPr>
            <p:ph type="title"/>
          </p:nvPr>
        </p:nvSpPr>
        <p:spPr>
          <a:xfrm>
            <a:off x="108633" y="41564"/>
            <a:ext cx="7818686"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Tech Training: Service Call Presentation</a:t>
            </a:r>
            <a:endParaRPr lang="en-US" altLang="en-US" dirty="0"/>
          </a:p>
        </p:txBody>
      </p:sp>
      <p:sp>
        <p:nvSpPr>
          <p:cNvPr id="58372" name="Rectangle 4">
            <a:extLst>
              <a:ext uri="{FF2B5EF4-FFF2-40B4-BE49-F238E27FC236}">
                <a16:creationId xmlns:a16="http://schemas.microsoft.com/office/drawing/2014/main" id="{6F0087ED-3B50-472E-86B0-F70D7F15109A}"/>
              </a:ext>
            </a:extLst>
          </p:cNvPr>
          <p:cNvSpPr>
            <a:spLocks noGrp="1" noChangeArrowheads="1"/>
          </p:cNvSpPr>
          <p:nvPr>
            <p:ph type="body" idx="1"/>
          </p:nvPr>
        </p:nvSpPr>
        <p:spPr>
          <a:xfrm>
            <a:off x="267330" y="829856"/>
            <a:ext cx="8672630" cy="2514600"/>
          </a:xfrm>
        </p:spPr>
        <p:txBody>
          <a:bodyPr>
            <a:normAutofit fontScale="92500" lnSpcReduction="10000"/>
          </a:bodyPr>
          <a:lstStyle/>
          <a:p>
            <a:pPr eaLnBrk="1" hangingPunct="1">
              <a:lnSpc>
                <a:spcPct val="90000"/>
              </a:lnSpc>
              <a:buFont typeface="Wingdings" panose="05000000000000000000" pitchFamily="2" charset="2"/>
              <a:buNone/>
            </a:pPr>
            <a:r>
              <a:rPr lang="en-US" altLang="en-US" sz="1800" b="1" dirty="0"/>
              <a:t>Approaching the Front Door (continued)</a:t>
            </a:r>
          </a:p>
          <a:p>
            <a:pPr eaLnBrk="1" hangingPunct="1">
              <a:lnSpc>
                <a:spcPct val="90000"/>
              </a:lnSpc>
              <a:buFont typeface="Wingdings" panose="05000000000000000000" pitchFamily="2" charset="2"/>
              <a:buNone/>
            </a:pPr>
            <a:endParaRPr lang="en-US" altLang="en-US" sz="1800" dirty="0"/>
          </a:p>
          <a:p>
            <a:pPr eaLnBrk="1" hangingPunct="1">
              <a:lnSpc>
                <a:spcPct val="90000"/>
              </a:lnSpc>
            </a:pPr>
            <a:r>
              <a:rPr lang="en-US" altLang="en-US" sz="1800" dirty="0"/>
              <a:t>Step back, away from the door, approximately 4 feet (you should be parallel with your toolbox).  This allows the client to completely see your upper torso when looking through their peephole or window.</a:t>
            </a:r>
          </a:p>
          <a:p>
            <a:pPr eaLnBrk="1" hangingPunct="1">
              <a:lnSpc>
                <a:spcPct val="90000"/>
              </a:lnSpc>
            </a:pPr>
            <a:r>
              <a:rPr lang="en-US" altLang="en-US" sz="1800" dirty="0"/>
              <a:t>The visual picture the client should see when they open the door is a clean-cut service technician, wearing a clean uniform with a photo ID badge.  The client should also be able to look over the technician’s right shoulder and see a clearly marked service vehicle parked at the curb.</a:t>
            </a:r>
          </a:p>
          <a:p>
            <a:pPr eaLnBrk="1" hangingPunct="1">
              <a:lnSpc>
                <a:spcPct val="90000"/>
              </a:lnSpc>
            </a:pPr>
            <a:r>
              <a:rPr lang="en-US" altLang="en-US" sz="1800" dirty="0"/>
              <a:t>Have a business card in your left hand, with the logo facing up.</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a:extLst>
              <a:ext uri="{FF2B5EF4-FFF2-40B4-BE49-F238E27FC236}">
                <a16:creationId xmlns:a16="http://schemas.microsoft.com/office/drawing/2014/main" id="{ABD904C3-B826-4156-8CD3-1EE1675BE612}"/>
              </a:ext>
            </a:extLst>
          </p:cNvPr>
          <p:cNvSpPr>
            <a:spLocks noGrp="1" noChangeArrowheads="1"/>
          </p:cNvSpPr>
          <p:nvPr>
            <p:ph type="body" idx="1"/>
          </p:nvPr>
        </p:nvSpPr>
        <p:spPr>
          <a:xfrm>
            <a:off x="221988" y="856778"/>
            <a:ext cx="8612174" cy="2514600"/>
          </a:xfrm>
        </p:spPr>
        <p:txBody>
          <a:bodyPr>
            <a:normAutofit/>
          </a:bodyPr>
          <a:lstStyle/>
          <a:p>
            <a:pPr eaLnBrk="1" hangingPunct="1">
              <a:lnSpc>
                <a:spcPct val="90000"/>
              </a:lnSpc>
              <a:buFont typeface="Wingdings" panose="05000000000000000000" pitchFamily="2" charset="2"/>
              <a:buNone/>
            </a:pPr>
            <a:r>
              <a:rPr lang="en-US" altLang="en-US" sz="1800" b="1" dirty="0"/>
              <a:t>Approaching the Front Door (continued)</a:t>
            </a:r>
          </a:p>
          <a:p>
            <a:pPr eaLnBrk="1" hangingPunct="1">
              <a:lnSpc>
                <a:spcPct val="90000"/>
              </a:lnSpc>
              <a:buFont typeface="Wingdings" panose="05000000000000000000" pitchFamily="2" charset="2"/>
              <a:buNone/>
            </a:pPr>
            <a:endParaRPr lang="en-US" altLang="en-US" sz="900" dirty="0"/>
          </a:p>
          <a:p>
            <a:pPr eaLnBrk="1" hangingPunct="1">
              <a:lnSpc>
                <a:spcPct val="90000"/>
              </a:lnSpc>
            </a:pPr>
            <a:r>
              <a:rPr lang="en-US" altLang="en-US" sz="1800" dirty="0"/>
              <a:t>When the client answers the door, introduce yourself, using your first name only.  Identify the company you’re with and why you’re there. </a:t>
            </a:r>
          </a:p>
          <a:p>
            <a:pPr eaLnBrk="1" hangingPunct="1">
              <a:lnSpc>
                <a:spcPct val="90000"/>
              </a:lnSpc>
            </a:pPr>
            <a:r>
              <a:rPr lang="en-US" altLang="en-US" sz="1800" dirty="0"/>
              <a:t>Hand them the business card with your left hand.  Your right hand should always remain free, in case the client offers to shake your hand. Never offer to shake a lady’s hand, but politely do so if she extends her hand. Your handshake should be less aggressive than theirs.</a:t>
            </a:r>
          </a:p>
        </p:txBody>
      </p:sp>
      <p:sp>
        <p:nvSpPr>
          <p:cNvPr id="59395" name="Rectangle 6">
            <a:extLst>
              <a:ext uri="{FF2B5EF4-FFF2-40B4-BE49-F238E27FC236}">
                <a16:creationId xmlns:a16="http://schemas.microsoft.com/office/drawing/2014/main" id="{AF373717-04A3-41ED-B8FD-E219F10DE5E5}"/>
              </a:ext>
            </a:extLst>
          </p:cNvPr>
          <p:cNvSpPr>
            <a:spLocks noGrp="1" noChangeArrowheads="1"/>
          </p:cNvSpPr>
          <p:nvPr>
            <p:ph type="title"/>
          </p:nvPr>
        </p:nvSpPr>
        <p:spPr>
          <a:xfrm>
            <a:off x="112883" y="41564"/>
            <a:ext cx="7905119"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Tech Training: Service Call Presentation</a:t>
            </a:r>
            <a:endParaRPr lang="en-US" altLang="en-US" dirty="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a:extLst>
              <a:ext uri="{FF2B5EF4-FFF2-40B4-BE49-F238E27FC236}">
                <a16:creationId xmlns:a16="http://schemas.microsoft.com/office/drawing/2014/main" id="{41C686E5-AE89-4907-AA6A-E591E5724E24}"/>
              </a:ext>
            </a:extLst>
          </p:cNvPr>
          <p:cNvSpPr>
            <a:spLocks noGrp="1" noChangeArrowheads="1"/>
          </p:cNvSpPr>
          <p:nvPr>
            <p:ph type="body" idx="1"/>
          </p:nvPr>
        </p:nvSpPr>
        <p:spPr>
          <a:xfrm>
            <a:off x="274885" y="940850"/>
            <a:ext cx="8551719" cy="3600450"/>
          </a:xfrm>
        </p:spPr>
        <p:txBody>
          <a:bodyPr/>
          <a:lstStyle/>
          <a:p>
            <a:pPr eaLnBrk="1" hangingPunct="1">
              <a:lnSpc>
                <a:spcPct val="90000"/>
              </a:lnSpc>
              <a:buFont typeface="Wingdings" panose="05000000000000000000" pitchFamily="2" charset="2"/>
              <a:buNone/>
            </a:pPr>
            <a:r>
              <a:rPr lang="en-US" altLang="en-US" sz="1800" b="1" dirty="0"/>
              <a:t>Entering the Residence</a:t>
            </a:r>
          </a:p>
          <a:p>
            <a:pPr eaLnBrk="1" hangingPunct="1">
              <a:lnSpc>
                <a:spcPct val="90000"/>
              </a:lnSpc>
              <a:buFont typeface="Wingdings" panose="05000000000000000000" pitchFamily="2" charset="2"/>
              <a:buNone/>
            </a:pPr>
            <a:endParaRPr lang="en-US" altLang="en-US" sz="900" dirty="0"/>
          </a:p>
          <a:p>
            <a:pPr eaLnBrk="1" hangingPunct="1">
              <a:lnSpc>
                <a:spcPct val="90000"/>
              </a:lnSpc>
            </a:pPr>
            <a:r>
              <a:rPr lang="en-US" altLang="en-US" sz="1800" dirty="0"/>
              <a:t>Wait for the client to invite you into their home, or ask “May I come in please?” </a:t>
            </a:r>
            <a:r>
              <a:rPr lang="en-US" altLang="en-US" sz="1800" u="sng" dirty="0"/>
              <a:t>Put on your shoe covers</a:t>
            </a:r>
            <a:r>
              <a:rPr lang="en-US" altLang="en-US" sz="1800" dirty="0"/>
              <a:t>, pick up your toolbox, and enter their home.</a:t>
            </a:r>
          </a:p>
          <a:p>
            <a:pPr eaLnBrk="1" hangingPunct="1">
              <a:lnSpc>
                <a:spcPct val="90000"/>
              </a:lnSpc>
            </a:pPr>
            <a:r>
              <a:rPr lang="en-US" altLang="en-US" sz="1800" dirty="0"/>
              <a:t>NEVER place your toolbox on any type of floor.  Do not place on carpet, vinyl, tile, hardwood, plywood or cement. Instead, carry a small piece of carpet with you, place the carpet on the floor and then place your toolbox on top of that.  An inexpensive, welcome-type mat is a good solution.</a:t>
            </a:r>
          </a:p>
        </p:txBody>
      </p:sp>
      <p:sp>
        <p:nvSpPr>
          <p:cNvPr id="60419" name="Rectangle 6">
            <a:extLst>
              <a:ext uri="{FF2B5EF4-FFF2-40B4-BE49-F238E27FC236}">
                <a16:creationId xmlns:a16="http://schemas.microsoft.com/office/drawing/2014/main" id="{2312119F-78BF-423B-A488-282E4A3FAEB7}"/>
              </a:ext>
            </a:extLst>
          </p:cNvPr>
          <p:cNvSpPr>
            <a:spLocks noGrp="1" noChangeArrowheads="1"/>
          </p:cNvSpPr>
          <p:nvPr>
            <p:ph type="title"/>
          </p:nvPr>
        </p:nvSpPr>
        <p:spPr>
          <a:xfrm>
            <a:off x="101075" y="30700"/>
            <a:ext cx="8430806"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Tech Training: Service Call Presentation</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a:extLst>
              <a:ext uri="{FF2B5EF4-FFF2-40B4-BE49-F238E27FC236}">
                <a16:creationId xmlns:a16="http://schemas.microsoft.com/office/drawing/2014/main" id="{1B5ADCEE-7928-48E5-ABFA-95F47B10F1A8}"/>
              </a:ext>
            </a:extLst>
          </p:cNvPr>
          <p:cNvSpPr>
            <a:spLocks noGrp="1" noChangeArrowheads="1"/>
          </p:cNvSpPr>
          <p:nvPr>
            <p:ph type="body" idx="1"/>
          </p:nvPr>
        </p:nvSpPr>
        <p:spPr>
          <a:xfrm>
            <a:off x="169087" y="857250"/>
            <a:ext cx="8581947" cy="3829050"/>
          </a:xfrm>
        </p:spPr>
        <p:txBody>
          <a:bodyPr/>
          <a:lstStyle/>
          <a:p>
            <a:pPr eaLnBrk="1" hangingPunct="1">
              <a:lnSpc>
                <a:spcPct val="90000"/>
              </a:lnSpc>
              <a:buFont typeface="Wingdings" panose="05000000000000000000" pitchFamily="2" charset="2"/>
              <a:buNone/>
            </a:pPr>
            <a:r>
              <a:rPr lang="en-US" altLang="en-US" sz="1800" b="1" dirty="0"/>
              <a:t>Beginning The Service Call</a:t>
            </a:r>
          </a:p>
          <a:p>
            <a:pPr eaLnBrk="1" hangingPunct="1">
              <a:lnSpc>
                <a:spcPct val="90000"/>
              </a:lnSpc>
              <a:buFont typeface="Wingdings" panose="05000000000000000000" pitchFamily="2" charset="2"/>
              <a:buNone/>
            </a:pPr>
            <a:endParaRPr lang="en-US" altLang="en-US" sz="900" dirty="0"/>
          </a:p>
          <a:p>
            <a:pPr eaLnBrk="1" hangingPunct="1">
              <a:lnSpc>
                <a:spcPct val="90000"/>
              </a:lnSpc>
            </a:pPr>
            <a:r>
              <a:rPr lang="en-US" altLang="en-US" sz="1800" dirty="0"/>
              <a:t>Use this opportunity to ask your client some important questions:</a:t>
            </a:r>
          </a:p>
          <a:p>
            <a:pPr lvl="1" eaLnBrk="1" hangingPunct="1">
              <a:lnSpc>
                <a:spcPct val="90000"/>
              </a:lnSpc>
            </a:pPr>
            <a:r>
              <a:rPr lang="en-US" altLang="en-US" sz="1800" dirty="0"/>
              <a:t>How long have they lived at the residence?</a:t>
            </a:r>
          </a:p>
          <a:p>
            <a:pPr lvl="1" eaLnBrk="1" hangingPunct="1">
              <a:lnSpc>
                <a:spcPct val="90000"/>
              </a:lnSpc>
            </a:pPr>
            <a:r>
              <a:rPr lang="en-US" altLang="en-US" sz="1800" dirty="0"/>
              <a:t>How long do they plan to live there?</a:t>
            </a:r>
          </a:p>
          <a:p>
            <a:pPr lvl="1" eaLnBrk="1" hangingPunct="1">
              <a:lnSpc>
                <a:spcPct val="90000"/>
              </a:lnSpc>
            </a:pPr>
            <a:r>
              <a:rPr lang="en-US" altLang="en-US" sz="1800" dirty="0"/>
              <a:t>Confirm with them the problem you’re here to diagnose (example:  “The office indicated that your toilet is leaking?”).</a:t>
            </a:r>
          </a:p>
          <a:p>
            <a:pPr lvl="1" eaLnBrk="1" hangingPunct="1">
              <a:lnSpc>
                <a:spcPct val="90000"/>
              </a:lnSpc>
            </a:pPr>
            <a:r>
              <a:rPr lang="en-US" altLang="en-US" sz="1800" dirty="0"/>
              <a:t>Allow the client to explain the problem in their own words.</a:t>
            </a:r>
          </a:p>
          <a:p>
            <a:pPr lvl="1" eaLnBrk="1" hangingPunct="1">
              <a:lnSpc>
                <a:spcPct val="90000"/>
              </a:lnSpc>
            </a:pPr>
            <a:r>
              <a:rPr lang="en-US" altLang="en-US" sz="1800" dirty="0"/>
              <a:t>Is there anything their system doesn’t do that they wish it could?</a:t>
            </a:r>
          </a:p>
          <a:p>
            <a:pPr lvl="1" eaLnBrk="1" hangingPunct="1">
              <a:lnSpc>
                <a:spcPct val="90000"/>
              </a:lnSpc>
            </a:pPr>
            <a:r>
              <a:rPr lang="en-US" altLang="en-US" sz="1800" dirty="0"/>
              <a:t>Ask about service history on the equipment.</a:t>
            </a:r>
          </a:p>
        </p:txBody>
      </p:sp>
      <p:sp>
        <p:nvSpPr>
          <p:cNvPr id="61443" name="Rectangle 6">
            <a:extLst>
              <a:ext uri="{FF2B5EF4-FFF2-40B4-BE49-F238E27FC236}">
                <a16:creationId xmlns:a16="http://schemas.microsoft.com/office/drawing/2014/main" id="{E0587ABE-6C7D-4358-9995-16E6E8E0A2ED}"/>
              </a:ext>
            </a:extLst>
          </p:cNvPr>
          <p:cNvSpPr>
            <a:spLocks noGrp="1" noChangeArrowheads="1"/>
          </p:cNvSpPr>
          <p:nvPr>
            <p:ph type="title"/>
          </p:nvPr>
        </p:nvSpPr>
        <p:spPr>
          <a:xfrm>
            <a:off x="94463" y="26450"/>
            <a:ext cx="8407190"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Tech Training: Service Call Presentation</a:t>
            </a:r>
            <a:endParaRPr lang="en-US" altLang="en-US" dirty="0"/>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a:extLst>
              <a:ext uri="{FF2B5EF4-FFF2-40B4-BE49-F238E27FC236}">
                <a16:creationId xmlns:a16="http://schemas.microsoft.com/office/drawing/2014/main" id="{7FB64C41-B548-4856-B870-F06960706404}"/>
              </a:ext>
            </a:extLst>
          </p:cNvPr>
          <p:cNvSpPr>
            <a:spLocks noGrp="1" noChangeArrowheads="1"/>
          </p:cNvSpPr>
          <p:nvPr>
            <p:ph type="body" idx="1"/>
          </p:nvPr>
        </p:nvSpPr>
        <p:spPr>
          <a:xfrm>
            <a:off x="252216" y="855361"/>
            <a:ext cx="8581946" cy="3143250"/>
          </a:xfrm>
        </p:spPr>
        <p:txBody>
          <a:bodyPr/>
          <a:lstStyle/>
          <a:p>
            <a:pPr eaLnBrk="1" hangingPunct="1">
              <a:lnSpc>
                <a:spcPct val="90000"/>
              </a:lnSpc>
              <a:buFont typeface="Wingdings" panose="05000000000000000000" pitchFamily="2" charset="2"/>
              <a:buNone/>
            </a:pPr>
            <a:r>
              <a:rPr lang="en-US" altLang="en-US" sz="1800" b="1" dirty="0"/>
              <a:t>Beginning The Service Call (continued)</a:t>
            </a:r>
          </a:p>
          <a:p>
            <a:pPr eaLnBrk="1" hangingPunct="1">
              <a:lnSpc>
                <a:spcPct val="90000"/>
              </a:lnSpc>
              <a:buFont typeface="Wingdings" panose="05000000000000000000" pitchFamily="2" charset="2"/>
              <a:buNone/>
            </a:pPr>
            <a:endParaRPr lang="en-US" altLang="en-US" sz="900" b="1" dirty="0"/>
          </a:p>
          <a:p>
            <a:pPr eaLnBrk="1" hangingPunct="1">
              <a:lnSpc>
                <a:spcPct val="90000"/>
              </a:lnSpc>
            </a:pPr>
            <a:r>
              <a:rPr lang="en-US" altLang="en-US" sz="1800" dirty="0"/>
              <a:t>Let the client know that you’re going to get to work by testing their complete system and that once you have concluded what the problems are, you will report back to them with all the details.  </a:t>
            </a:r>
          </a:p>
          <a:p>
            <a:pPr eaLnBrk="1" hangingPunct="1">
              <a:lnSpc>
                <a:spcPct val="90000"/>
              </a:lnSpc>
            </a:pPr>
            <a:r>
              <a:rPr lang="en-US" altLang="en-US" sz="1800" dirty="0"/>
              <a:t>Assure them that absolutely no repairs will occur without their express prior approval.</a:t>
            </a:r>
          </a:p>
        </p:txBody>
      </p:sp>
      <p:sp>
        <p:nvSpPr>
          <p:cNvPr id="62467" name="Rectangle 6">
            <a:extLst>
              <a:ext uri="{FF2B5EF4-FFF2-40B4-BE49-F238E27FC236}">
                <a16:creationId xmlns:a16="http://schemas.microsoft.com/office/drawing/2014/main" id="{80CA54B3-4E35-49AE-A48B-76813859E1AA}"/>
              </a:ext>
            </a:extLst>
          </p:cNvPr>
          <p:cNvSpPr>
            <a:spLocks noGrp="1" noChangeArrowheads="1"/>
          </p:cNvSpPr>
          <p:nvPr>
            <p:ph type="title"/>
          </p:nvPr>
        </p:nvSpPr>
        <p:spPr>
          <a:xfrm>
            <a:off x="116188" y="26450"/>
            <a:ext cx="8068069"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Tech Training: Service Call Presentation</a:t>
            </a:r>
            <a:endParaRPr lang="en-US" altLang="en-US" dirty="0"/>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a:extLst>
              <a:ext uri="{FF2B5EF4-FFF2-40B4-BE49-F238E27FC236}">
                <a16:creationId xmlns:a16="http://schemas.microsoft.com/office/drawing/2014/main" id="{F2C6E4CF-A12C-4B87-B82E-7E7630A65571}"/>
              </a:ext>
            </a:extLst>
          </p:cNvPr>
          <p:cNvSpPr>
            <a:spLocks noGrp="1" noChangeArrowheads="1"/>
          </p:cNvSpPr>
          <p:nvPr>
            <p:ph type="body" idx="1"/>
          </p:nvPr>
        </p:nvSpPr>
        <p:spPr>
          <a:xfrm>
            <a:off x="241351" y="863390"/>
            <a:ext cx="8441669" cy="3829050"/>
          </a:xfrm>
        </p:spPr>
        <p:txBody>
          <a:bodyPr/>
          <a:lstStyle/>
          <a:p>
            <a:pPr eaLnBrk="1" hangingPunct="1">
              <a:buFont typeface="Wingdings" panose="05000000000000000000" pitchFamily="2" charset="2"/>
              <a:buNone/>
            </a:pPr>
            <a:r>
              <a:rPr lang="en-US" altLang="en-US" sz="1800" b="1" dirty="0"/>
              <a:t>Initial Invoice Preparation</a:t>
            </a:r>
          </a:p>
          <a:p>
            <a:pPr eaLnBrk="1" hangingPunct="1">
              <a:buFont typeface="Wingdings" panose="05000000000000000000" pitchFamily="2" charset="2"/>
              <a:buNone/>
            </a:pPr>
            <a:endParaRPr lang="en-US" altLang="en-US" sz="900" dirty="0"/>
          </a:p>
          <a:p>
            <a:pPr eaLnBrk="1" hangingPunct="1"/>
            <a:r>
              <a:rPr lang="en-US" altLang="en-US" sz="1800" dirty="0"/>
              <a:t>Once you’ve determined the service problem, document the problem on the invoice.  Be sure to list the following:</a:t>
            </a:r>
          </a:p>
          <a:p>
            <a:pPr lvl="1" eaLnBrk="1" hangingPunct="1"/>
            <a:r>
              <a:rPr lang="en-US" altLang="en-US" sz="1800" dirty="0"/>
              <a:t>The task number</a:t>
            </a:r>
          </a:p>
          <a:p>
            <a:pPr lvl="1" eaLnBrk="1" hangingPunct="1"/>
            <a:r>
              <a:rPr lang="en-US" altLang="en-US" sz="1800" dirty="0"/>
              <a:t>The task description</a:t>
            </a:r>
          </a:p>
          <a:p>
            <a:pPr lvl="1" eaLnBrk="1" hangingPunct="1"/>
            <a:r>
              <a:rPr lang="en-US" altLang="en-US" sz="1800" dirty="0"/>
              <a:t>The client’s total investment for repairs</a:t>
            </a:r>
          </a:p>
          <a:p>
            <a:pPr lvl="1" eaLnBrk="1" hangingPunct="1"/>
            <a:r>
              <a:rPr lang="en-US" altLang="en-US" sz="1800" dirty="0"/>
              <a:t>Mandatory and/or highly recommended repairs</a:t>
            </a:r>
          </a:p>
          <a:p>
            <a:pPr lvl="1" eaLnBrk="1" hangingPunct="1"/>
            <a:r>
              <a:rPr lang="en-US" altLang="en-US" sz="1800" dirty="0"/>
              <a:t>Optional repairs and/or upgrades as needed.</a:t>
            </a:r>
          </a:p>
          <a:p>
            <a:pPr marL="342900" lvl="1" indent="0">
              <a:buNone/>
            </a:pPr>
            <a:endParaRPr lang="en-US" altLang="en-US" sz="1800" dirty="0"/>
          </a:p>
          <a:p>
            <a:pPr marL="342900" lvl="1" indent="0">
              <a:buNone/>
            </a:pPr>
            <a:r>
              <a:rPr lang="en-US" altLang="en-US" sz="1800" dirty="0"/>
              <a:t>It’s a lot easier using a mobile device with great software. Try Aptora.com</a:t>
            </a:r>
          </a:p>
        </p:txBody>
      </p:sp>
      <p:sp>
        <p:nvSpPr>
          <p:cNvPr id="63491" name="Rectangle 6">
            <a:extLst>
              <a:ext uri="{FF2B5EF4-FFF2-40B4-BE49-F238E27FC236}">
                <a16:creationId xmlns:a16="http://schemas.microsoft.com/office/drawing/2014/main" id="{5FC252F6-6B6A-4026-96BB-23348A6F2CA5}"/>
              </a:ext>
            </a:extLst>
          </p:cNvPr>
          <p:cNvSpPr>
            <a:spLocks noGrp="1" noChangeArrowheads="1"/>
          </p:cNvSpPr>
          <p:nvPr>
            <p:ph type="title"/>
          </p:nvPr>
        </p:nvSpPr>
        <p:spPr>
          <a:xfrm>
            <a:off x="82655" y="56678"/>
            <a:ext cx="8048704" cy="5715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ctr" anchorCtr="0" compatLnSpc="1">
            <a:prstTxWarp prst="textNoShape">
              <a:avLst/>
            </a:prstTxWarp>
            <a:normAutofit/>
          </a:bodyPr>
          <a:lstStyle/>
          <a:p>
            <a:pPr eaLnBrk="1" hangingPunct="1"/>
            <a:r>
              <a:rPr lang="en-US" altLang="en-US" dirty="0">
                <a:latin typeface="+mj-lt"/>
              </a:rPr>
              <a:t>Tech Training: Service Call Presentation</a:t>
            </a:r>
            <a:endParaRPr lang="en-US" alt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8FD7B2B-7033-4D50-978F-F7299DE60ACE}"/>
              </a:ext>
            </a:extLst>
          </p:cNvPr>
          <p:cNvSpPr>
            <a:spLocks noGrp="1" noChangeArrowheads="1"/>
          </p:cNvSpPr>
          <p:nvPr>
            <p:ph type="title"/>
          </p:nvPr>
        </p:nvSpPr>
        <p:spPr>
          <a:xfrm>
            <a:off x="1257300" y="1257300"/>
            <a:ext cx="6457950" cy="342900"/>
          </a:xfrm>
        </p:spPr>
        <p:txBody>
          <a:bodyPr>
            <a:normAutofit fontScale="90000"/>
          </a:bodyPr>
          <a:lstStyle/>
          <a:p>
            <a:pPr eaLnBrk="1" hangingPunct="1"/>
            <a:r>
              <a:rPr lang="en-US" altLang="en-US" sz="1800" dirty="0"/>
              <a:t>Explaining The Fees</a:t>
            </a:r>
          </a:p>
        </p:txBody>
      </p:sp>
      <p:sp>
        <p:nvSpPr>
          <p:cNvPr id="65539" name="Rectangle 3">
            <a:extLst>
              <a:ext uri="{FF2B5EF4-FFF2-40B4-BE49-F238E27FC236}">
                <a16:creationId xmlns:a16="http://schemas.microsoft.com/office/drawing/2014/main" id="{7CC2A41F-0CEF-42EF-BB38-5BC5B8744C9E}"/>
              </a:ext>
            </a:extLst>
          </p:cNvPr>
          <p:cNvSpPr>
            <a:spLocks noGrp="1" noChangeArrowheads="1"/>
          </p:cNvSpPr>
          <p:nvPr>
            <p:ph type="body" idx="1"/>
          </p:nvPr>
        </p:nvSpPr>
        <p:spPr>
          <a:xfrm>
            <a:off x="253160" y="857250"/>
            <a:ext cx="8641458" cy="3429000"/>
          </a:xfrm>
        </p:spPr>
        <p:txBody>
          <a:bodyPr/>
          <a:lstStyle/>
          <a:p>
            <a:pPr eaLnBrk="1" hangingPunct="1"/>
            <a:r>
              <a:rPr lang="en-US" altLang="en-US" sz="1800" dirty="0"/>
              <a:t>Ask if they own a SEA. “I just wanted to see if you qualified for the &lt;callout the dollars and cents&gt; discount”.</a:t>
            </a:r>
          </a:p>
          <a:p>
            <a:pPr eaLnBrk="1" hangingPunct="1"/>
            <a:r>
              <a:rPr lang="en-US" altLang="en-US" sz="1800" dirty="0"/>
              <a:t>I will replace your “contactor” for a total investment of $______. </a:t>
            </a:r>
          </a:p>
          <a:p>
            <a:pPr eaLnBrk="1" hangingPunct="1"/>
            <a:r>
              <a:rPr lang="en-US" altLang="en-US" sz="1800" dirty="0"/>
              <a:t>Once that work is complete, I’ll run your system for approximately fifteen minutes. That will allow me to conduct the rest of the diagnostic process. Nothing else happens without your approval.</a:t>
            </a:r>
          </a:p>
        </p:txBody>
      </p:sp>
      <p:sp>
        <p:nvSpPr>
          <p:cNvPr id="65540" name="Rectangle 6">
            <a:extLst>
              <a:ext uri="{FF2B5EF4-FFF2-40B4-BE49-F238E27FC236}">
                <a16:creationId xmlns:a16="http://schemas.microsoft.com/office/drawing/2014/main" id="{0A00C329-A2B2-43F4-AEF5-A69FDBF984F8}"/>
              </a:ext>
            </a:extLst>
          </p:cNvPr>
          <p:cNvSpPr>
            <a:spLocks noChangeArrowheads="1"/>
          </p:cNvSpPr>
          <p:nvPr/>
        </p:nvSpPr>
        <p:spPr bwMode="auto">
          <a:xfrm>
            <a:off x="124690" y="57150"/>
            <a:ext cx="8059567"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eaLnBrk="1" hangingPunct="1"/>
            <a:r>
              <a:rPr lang="en-US" altLang="en-US" sz="2000" b="1" dirty="0">
                <a:solidFill>
                  <a:schemeClr val="bg1"/>
                </a:solidFill>
                <a:latin typeface="+mj-lt"/>
              </a:rPr>
              <a:t>Tech Training: Service Call Presentation</a:t>
            </a:r>
            <a:endParaRPr lang="en-US" altLang="en-US" sz="2000" b="1" dirty="0">
              <a:solidFill>
                <a:schemeClr val="bg1"/>
              </a:solidFill>
              <a:latin typeface="+mj-lt"/>
              <a:ea typeface="+mj-ea"/>
              <a:cs typeface="+mj-cs"/>
            </a:endParaRP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8FD7B2B-7033-4D50-978F-F7299DE60ACE}"/>
              </a:ext>
            </a:extLst>
          </p:cNvPr>
          <p:cNvSpPr>
            <a:spLocks noGrp="1" noChangeArrowheads="1"/>
          </p:cNvSpPr>
          <p:nvPr>
            <p:ph type="title"/>
          </p:nvPr>
        </p:nvSpPr>
        <p:spPr>
          <a:xfrm>
            <a:off x="1257300" y="1257300"/>
            <a:ext cx="6457950" cy="342900"/>
          </a:xfrm>
        </p:spPr>
        <p:txBody>
          <a:bodyPr>
            <a:normAutofit fontScale="90000"/>
          </a:bodyPr>
          <a:lstStyle/>
          <a:p>
            <a:pPr eaLnBrk="1" hangingPunct="1"/>
            <a:r>
              <a:rPr lang="en-US" altLang="en-US" sz="1800" dirty="0"/>
              <a:t>Explaining The Fees</a:t>
            </a:r>
          </a:p>
        </p:txBody>
      </p:sp>
      <p:sp>
        <p:nvSpPr>
          <p:cNvPr id="65539" name="Rectangle 3">
            <a:extLst>
              <a:ext uri="{FF2B5EF4-FFF2-40B4-BE49-F238E27FC236}">
                <a16:creationId xmlns:a16="http://schemas.microsoft.com/office/drawing/2014/main" id="{7CC2A41F-0CEF-42EF-BB38-5BC5B8744C9E}"/>
              </a:ext>
            </a:extLst>
          </p:cNvPr>
          <p:cNvSpPr>
            <a:spLocks noGrp="1" noChangeArrowheads="1"/>
          </p:cNvSpPr>
          <p:nvPr>
            <p:ph type="body" idx="1"/>
          </p:nvPr>
        </p:nvSpPr>
        <p:spPr>
          <a:xfrm>
            <a:off x="283387" y="857251"/>
            <a:ext cx="8558331" cy="2686050"/>
          </a:xfrm>
        </p:spPr>
        <p:txBody>
          <a:bodyPr/>
          <a:lstStyle/>
          <a:p>
            <a:pPr eaLnBrk="1" hangingPunct="1"/>
            <a:r>
              <a:rPr lang="en-US" altLang="en-US" sz="1800" dirty="0"/>
              <a:t>If additional repairs are needed, quote them.</a:t>
            </a:r>
          </a:p>
          <a:p>
            <a:pPr eaLnBrk="1" hangingPunct="1"/>
            <a:r>
              <a:rPr lang="en-US" altLang="en-US" sz="1800" dirty="0"/>
              <a:t>Sell extra services. There are plenty of </a:t>
            </a:r>
            <a:r>
              <a:rPr lang="en-US" altLang="en-US" sz="1800" u="sng" dirty="0"/>
              <a:t>legitimate</a:t>
            </a:r>
            <a:r>
              <a:rPr lang="en-US" altLang="en-US" sz="1800" dirty="0"/>
              <a:t> repair opportunities out there.</a:t>
            </a:r>
          </a:p>
        </p:txBody>
      </p:sp>
      <p:sp>
        <p:nvSpPr>
          <p:cNvPr id="65540" name="Rectangle 6">
            <a:extLst>
              <a:ext uri="{FF2B5EF4-FFF2-40B4-BE49-F238E27FC236}">
                <a16:creationId xmlns:a16="http://schemas.microsoft.com/office/drawing/2014/main" id="{0A00C329-A2B2-43F4-AEF5-A69FDBF984F8}"/>
              </a:ext>
            </a:extLst>
          </p:cNvPr>
          <p:cNvSpPr>
            <a:spLocks noChangeArrowheads="1"/>
          </p:cNvSpPr>
          <p:nvPr/>
        </p:nvSpPr>
        <p:spPr bwMode="auto">
          <a:xfrm>
            <a:off x="71791" y="64234"/>
            <a:ext cx="8558331"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p>
            <a:pPr eaLnBrk="1" hangingPunct="1"/>
            <a:r>
              <a:rPr lang="en-US" altLang="en-US" sz="2000" dirty="0">
                <a:solidFill>
                  <a:schemeClr val="bg1"/>
                </a:solidFill>
                <a:latin typeface="+mj-lt"/>
              </a:rPr>
              <a:t>Tech Training: Service Call Presentation</a:t>
            </a:r>
            <a:endParaRPr lang="en-US" altLang="en-US" sz="2000" b="1" dirty="0">
              <a:solidFill>
                <a:schemeClr val="bg1"/>
              </a:solidFill>
              <a:latin typeface="+mj-lt"/>
              <a:ea typeface="+mj-ea"/>
              <a:cs typeface="+mj-cs"/>
            </a:endParaRPr>
          </a:p>
        </p:txBody>
      </p:sp>
    </p:spTree>
    <p:extLst>
      <p:ext uri="{BB962C8B-B14F-4D97-AF65-F5344CB8AC3E}">
        <p14:creationId xmlns:p14="http://schemas.microsoft.com/office/powerpoint/2010/main" val="420587720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462" y="53790"/>
            <a:ext cx="8229599" cy="580777"/>
          </a:xfrm>
        </p:spPr>
        <p:txBody>
          <a:bodyPr/>
          <a:lstStyle/>
          <a:p>
            <a:r>
              <a:rPr lang="en-US" dirty="0">
                <a:latin typeface="Arial" charset="0"/>
                <a:ea typeface="Arial" charset="0"/>
                <a:cs typeface="Arial" charset="0"/>
              </a:rPr>
              <a:t>The Importance of Inventory Control</a:t>
            </a:r>
          </a:p>
        </p:txBody>
      </p:sp>
      <p:sp>
        <p:nvSpPr>
          <p:cNvPr id="3" name="TextBox 2"/>
          <p:cNvSpPr txBox="1"/>
          <p:nvPr/>
        </p:nvSpPr>
        <p:spPr>
          <a:xfrm>
            <a:off x="330200" y="1071037"/>
            <a:ext cx="8549304" cy="3093154"/>
          </a:xfrm>
          <a:prstGeom prst="rect">
            <a:avLst/>
          </a:prstGeom>
          <a:noFill/>
        </p:spPr>
        <p:txBody>
          <a:bodyPr wrap="square" rtlCol="0">
            <a:spAutoFit/>
          </a:bodyPr>
          <a:lstStyle/>
          <a:p>
            <a:pPr marL="0" marR="0">
              <a:spcBef>
                <a:spcPts val="0"/>
              </a:spcBef>
              <a:spcAft>
                <a:spcPts val="0"/>
              </a:spcAft>
            </a:pPr>
            <a:r>
              <a:rPr lang="en-US" b="1" dirty="0"/>
              <a:t>Technicians must have the correct parts and supplies to be great.</a:t>
            </a:r>
          </a:p>
          <a:p>
            <a:pPr marL="0" marR="0">
              <a:spcBef>
                <a:spcPts val="0"/>
              </a:spcBef>
              <a:spcAft>
                <a:spcPts val="0"/>
              </a:spcAft>
            </a:pPr>
            <a:endParaRPr lang="en-US" dirty="0"/>
          </a:p>
          <a:p>
            <a:pPr marL="285750" marR="0" indent="-285750">
              <a:spcBef>
                <a:spcPts val="0"/>
              </a:spcBef>
              <a:spcAft>
                <a:spcPts val="600"/>
              </a:spcAft>
              <a:buFont typeface="Arial" panose="020B0604020202020204" pitchFamily="34" charset="0"/>
              <a:buChar char="•"/>
            </a:pPr>
            <a:r>
              <a:rPr lang="en-US" dirty="0"/>
              <a:t>It is important that technicians have quick access to the parts and supplies needed to perform quality work. </a:t>
            </a:r>
          </a:p>
          <a:p>
            <a:pPr marL="285750" marR="0" indent="-285750">
              <a:spcBef>
                <a:spcPts val="0"/>
              </a:spcBef>
              <a:spcAft>
                <a:spcPts val="600"/>
              </a:spcAft>
              <a:buFont typeface="Arial" panose="020B0604020202020204" pitchFamily="34" charset="0"/>
              <a:buChar char="•"/>
            </a:pPr>
            <a:r>
              <a:rPr lang="en-US" dirty="0"/>
              <a:t>If the technician does not have the items they need, they will be tempted to take shortcuts. This is not good for the client, and it will hurt the company’s revenue. I have written a lot on this topic and invite you to search for my other articles on truck stocking and replenishment.</a:t>
            </a:r>
          </a:p>
          <a:p>
            <a:pPr marL="285750" marR="0" indent="-285750">
              <a:spcBef>
                <a:spcPts val="0"/>
              </a:spcBef>
              <a:spcAft>
                <a:spcPts val="600"/>
              </a:spcAft>
              <a:buFont typeface="Arial" panose="020B0604020202020204" pitchFamily="34" charset="0"/>
              <a:buChar char="•"/>
            </a:pPr>
            <a:endParaRPr lang="en-US" dirty="0"/>
          </a:p>
          <a:p>
            <a:pPr marR="0">
              <a:spcBef>
                <a:spcPts val="0"/>
              </a:spcBef>
              <a:spcAft>
                <a:spcPts val="600"/>
              </a:spcAft>
            </a:pPr>
            <a:r>
              <a:rPr lang="en-US" dirty="0"/>
              <a:t>Just Google “James R Leichter truck stocking and replenishment.”</a:t>
            </a:r>
          </a:p>
        </p:txBody>
      </p:sp>
    </p:spTree>
    <p:extLst>
      <p:ext uri="{BB962C8B-B14F-4D97-AF65-F5344CB8AC3E}">
        <p14:creationId xmlns:p14="http://schemas.microsoft.com/office/powerpoint/2010/main" val="23409275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462" y="53790"/>
            <a:ext cx="8229599" cy="580777"/>
          </a:xfrm>
        </p:spPr>
        <p:txBody>
          <a:bodyPr/>
          <a:lstStyle/>
          <a:p>
            <a:r>
              <a:rPr lang="en-US" dirty="0">
                <a:latin typeface="Arial" charset="0"/>
                <a:ea typeface="Arial" charset="0"/>
                <a:cs typeface="Arial" charset="0"/>
              </a:rPr>
              <a:t>Quick Overview of Truck Stock Replenishment Steps (1 of 3)</a:t>
            </a:r>
          </a:p>
        </p:txBody>
      </p:sp>
      <p:sp>
        <p:nvSpPr>
          <p:cNvPr id="3" name="TextBox 2"/>
          <p:cNvSpPr txBox="1"/>
          <p:nvPr/>
        </p:nvSpPr>
        <p:spPr>
          <a:xfrm>
            <a:off x="330200" y="889668"/>
            <a:ext cx="8549304" cy="3638625"/>
          </a:xfrm>
          <a:prstGeom prst="rect">
            <a:avLst/>
          </a:prstGeom>
          <a:noFill/>
        </p:spPr>
        <p:txBody>
          <a:bodyPr wrap="square" rtlCol="0">
            <a:spAutoFit/>
          </a:bodyPr>
          <a:lstStyle/>
          <a:p>
            <a:pPr marL="342900" marR="0" indent="-342900">
              <a:lnSpc>
                <a:spcPct val="107000"/>
              </a:lnSpc>
              <a:spcBef>
                <a:spcPts val="0"/>
              </a:spcBef>
              <a:spcAft>
                <a:spcPts val="80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Identify someone in your company as the Warehouse Manager. This can be a title added to an existing person’s current title.</a:t>
            </a:r>
          </a:p>
          <a:p>
            <a:pPr marL="342900" marR="0" indent="-342900">
              <a:lnSpc>
                <a:spcPct val="107000"/>
              </a:lnSpc>
              <a:spcBef>
                <a:spcPts val="0"/>
              </a:spcBef>
              <a:spcAft>
                <a:spcPts val="80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Create a pseudo parts supply house in your building. Build a counter. Secure it. Techs are not allowed in. Do the best you can. Call it &lt;Your Company Name&gt; Supply. Add that name into Total Office Manager as a vendor.</a:t>
            </a:r>
          </a:p>
          <a:p>
            <a:pPr marL="342900" marR="0" indent="-342900">
              <a:lnSpc>
                <a:spcPct val="107000"/>
              </a:lnSpc>
              <a:spcBef>
                <a:spcPts val="0"/>
              </a:spcBef>
              <a:spcAft>
                <a:spcPts val="80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Establish a well thought out truck stock list. Set minimum and maximum quantity on hand. You need one week worth of parts that cover approximately +90% of all service calls. Start with demand service.</a:t>
            </a:r>
          </a:p>
          <a:p>
            <a:pPr marL="342900" marR="0" indent="-342900">
              <a:lnSpc>
                <a:spcPct val="107000"/>
              </a:lnSpc>
              <a:spcBef>
                <a:spcPts val="0"/>
              </a:spcBef>
              <a:spcAft>
                <a:spcPts val="80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Clean out each truck. Optimize and organize its storage. Stock each truck with that list and only that list. Monitor and adjust that list (just like a retail store would do).</a:t>
            </a:r>
          </a:p>
        </p:txBody>
      </p:sp>
    </p:spTree>
    <p:extLst>
      <p:ext uri="{BB962C8B-B14F-4D97-AF65-F5344CB8AC3E}">
        <p14:creationId xmlns:p14="http://schemas.microsoft.com/office/powerpoint/2010/main" val="3911282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462" y="53790"/>
            <a:ext cx="8229599" cy="580777"/>
          </a:xfrm>
        </p:spPr>
        <p:txBody>
          <a:bodyPr/>
          <a:lstStyle/>
          <a:p>
            <a:r>
              <a:rPr lang="en-US" dirty="0">
                <a:latin typeface="Arial" charset="0"/>
                <a:ea typeface="Arial" charset="0"/>
                <a:cs typeface="Arial" charset="0"/>
              </a:rPr>
              <a:t>Quick Overview of Truck Stock Replenishment Steps (2 of 3)</a:t>
            </a:r>
          </a:p>
        </p:txBody>
      </p:sp>
      <p:sp>
        <p:nvSpPr>
          <p:cNvPr id="3" name="TextBox 2"/>
          <p:cNvSpPr txBox="1"/>
          <p:nvPr/>
        </p:nvSpPr>
        <p:spPr>
          <a:xfrm>
            <a:off x="330200" y="889668"/>
            <a:ext cx="8549304" cy="3054234"/>
          </a:xfrm>
          <a:prstGeom prst="rect">
            <a:avLst/>
          </a:prstGeom>
          <a:noFill/>
        </p:spPr>
        <p:txBody>
          <a:bodyPr wrap="square" rtlCol="0">
            <a:spAutoFit/>
          </a:bodyPr>
          <a:lstStyle/>
          <a:p>
            <a:pPr marL="342900" marR="0" indent="-342900">
              <a:lnSpc>
                <a:spcPct val="107000"/>
              </a:lnSpc>
              <a:spcBef>
                <a:spcPts val="0"/>
              </a:spcBef>
              <a:spcAft>
                <a:spcPts val="800"/>
              </a:spcAft>
              <a:buFont typeface="+mj-lt"/>
              <a:buAutoNum type="arabicPeriod" startAt="5"/>
            </a:pPr>
            <a:r>
              <a:rPr lang="en-US" sz="1800" dirty="0">
                <a:effectLst/>
                <a:latin typeface="+mj-lt"/>
                <a:ea typeface="Calibri" panose="020F0502020204030204" pitchFamily="34" charset="0"/>
                <a:cs typeface="Times New Roman" panose="02020603050405020304" pitchFamily="18" charset="0"/>
              </a:rPr>
              <a:t>Stock your main warehouse (your building) with inventory equal to what is carried on one or two trucks (more or less, depending on your sales volume).</a:t>
            </a:r>
          </a:p>
          <a:p>
            <a:pPr marL="342900" marR="0" indent="-342900">
              <a:lnSpc>
                <a:spcPct val="107000"/>
              </a:lnSpc>
              <a:spcBef>
                <a:spcPts val="0"/>
              </a:spcBef>
              <a:spcAft>
                <a:spcPts val="800"/>
              </a:spcAft>
              <a:buFont typeface="+mj-lt"/>
              <a:buAutoNum type="arabicPeriod" startAt="5"/>
            </a:pPr>
            <a:r>
              <a:rPr lang="en-US" sz="1800" dirty="0">
                <a:effectLst/>
                <a:latin typeface="+mj-lt"/>
                <a:ea typeface="Calibri" panose="020F0502020204030204" pitchFamily="34" charset="0"/>
                <a:cs typeface="Times New Roman" panose="02020603050405020304" pitchFamily="18" charset="0"/>
              </a:rPr>
              <a:t>Train technicians to include all item numbers on each invoice (or work order). Monitor their compliance carefully.</a:t>
            </a:r>
          </a:p>
          <a:p>
            <a:pPr marL="342900" marR="0" indent="-342900">
              <a:lnSpc>
                <a:spcPct val="107000"/>
              </a:lnSpc>
              <a:spcBef>
                <a:spcPts val="0"/>
              </a:spcBef>
              <a:spcAft>
                <a:spcPts val="800"/>
              </a:spcAft>
              <a:buFont typeface="+mj-lt"/>
              <a:buAutoNum type="arabicPeriod" startAt="5"/>
            </a:pPr>
            <a:r>
              <a:rPr lang="en-US" sz="1800" dirty="0">
                <a:effectLst/>
                <a:latin typeface="+mj-lt"/>
                <a:ea typeface="Calibri" panose="020F0502020204030204" pitchFamily="34" charset="0"/>
                <a:cs typeface="Times New Roman" panose="02020603050405020304" pitchFamily="18" charset="0"/>
              </a:rPr>
              <a:t>During the weekend, update Total Office Manager to reflect your inventory stock. Go live the following Monday.</a:t>
            </a:r>
          </a:p>
          <a:p>
            <a:pPr marL="342900" marR="0" indent="-342900">
              <a:lnSpc>
                <a:spcPct val="107000"/>
              </a:lnSpc>
              <a:spcBef>
                <a:spcPts val="0"/>
              </a:spcBef>
              <a:spcAft>
                <a:spcPts val="800"/>
              </a:spcAft>
              <a:buFont typeface="+mj-lt"/>
              <a:buAutoNum type="arabicPeriod" startAt="5"/>
            </a:pPr>
            <a:r>
              <a:rPr lang="en-US" sz="1800" dirty="0">
                <a:effectLst/>
                <a:latin typeface="+mj-lt"/>
                <a:ea typeface="Calibri" panose="020F0502020204030204" pitchFamily="34" charset="0"/>
                <a:cs typeface="Times New Roman" panose="02020603050405020304" pitchFamily="18" charset="0"/>
              </a:rPr>
              <a:t>Replenish your main warehouse with items sold. Use the Inventory Replenishment Utility to order items. This is done once per week or when appropriate. Establish a firm schedule.</a:t>
            </a:r>
          </a:p>
        </p:txBody>
      </p:sp>
    </p:spTree>
    <p:extLst>
      <p:ext uri="{BB962C8B-B14F-4D97-AF65-F5344CB8AC3E}">
        <p14:creationId xmlns:p14="http://schemas.microsoft.com/office/powerpoint/2010/main" val="1153885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462" y="53790"/>
            <a:ext cx="8229599" cy="580777"/>
          </a:xfrm>
        </p:spPr>
        <p:txBody>
          <a:bodyPr/>
          <a:lstStyle/>
          <a:p>
            <a:r>
              <a:rPr lang="en-US" dirty="0">
                <a:latin typeface="Arial" charset="0"/>
                <a:ea typeface="Arial" charset="0"/>
                <a:cs typeface="Arial" charset="0"/>
              </a:rPr>
              <a:t>Quick Overview of Truck Stock Replenishment Steps (3 of 3)</a:t>
            </a:r>
          </a:p>
        </p:txBody>
      </p:sp>
      <p:sp>
        <p:nvSpPr>
          <p:cNvPr id="3" name="TextBox 2"/>
          <p:cNvSpPr txBox="1"/>
          <p:nvPr/>
        </p:nvSpPr>
        <p:spPr>
          <a:xfrm>
            <a:off x="330200" y="889668"/>
            <a:ext cx="8549304" cy="2054217"/>
          </a:xfrm>
          <a:prstGeom prst="rect">
            <a:avLst/>
          </a:prstGeom>
          <a:noFill/>
        </p:spPr>
        <p:txBody>
          <a:bodyPr wrap="square" rtlCol="0">
            <a:spAutoFit/>
          </a:bodyPr>
          <a:lstStyle/>
          <a:p>
            <a:pPr marL="342900" marR="0" indent="-342900">
              <a:lnSpc>
                <a:spcPct val="107000"/>
              </a:lnSpc>
              <a:spcBef>
                <a:spcPts val="0"/>
              </a:spcBef>
              <a:spcAft>
                <a:spcPts val="800"/>
              </a:spcAft>
              <a:buFont typeface="+mj-lt"/>
              <a:buAutoNum type="arabicPeriod" startAt="9"/>
            </a:pPr>
            <a:r>
              <a:rPr lang="en-US" sz="1800" dirty="0">
                <a:effectLst/>
                <a:latin typeface="+mj-lt"/>
                <a:ea typeface="Calibri" panose="020F0502020204030204" pitchFamily="34" charset="0"/>
                <a:cs typeface="Times New Roman" panose="02020603050405020304" pitchFamily="18" charset="0"/>
              </a:rPr>
              <a:t>In your office, label a bin/box with each truck number. This will be used to store replacement parts.</a:t>
            </a:r>
          </a:p>
          <a:p>
            <a:pPr marL="342900" marR="0" indent="-342900">
              <a:lnSpc>
                <a:spcPct val="107000"/>
              </a:lnSpc>
              <a:spcBef>
                <a:spcPts val="0"/>
              </a:spcBef>
              <a:spcAft>
                <a:spcPts val="800"/>
              </a:spcAft>
              <a:buFont typeface="+mj-lt"/>
              <a:buAutoNum type="arabicPeriod" startAt="9"/>
            </a:pPr>
            <a:r>
              <a:rPr lang="en-US" sz="1800" dirty="0">
                <a:effectLst/>
                <a:latin typeface="+mj-lt"/>
                <a:ea typeface="Calibri" panose="020F0502020204030204" pitchFamily="34" charset="0"/>
                <a:cs typeface="Times New Roman" panose="02020603050405020304" pitchFamily="18" charset="0"/>
              </a:rPr>
              <a:t>Run the Inventory Reordering by Warehouse report. Pull items for each truck and place them into that bin/box.</a:t>
            </a:r>
          </a:p>
          <a:p>
            <a:pPr marL="342900" marR="0" indent="-342900">
              <a:lnSpc>
                <a:spcPct val="107000"/>
              </a:lnSpc>
              <a:spcBef>
                <a:spcPts val="0"/>
              </a:spcBef>
              <a:spcAft>
                <a:spcPts val="800"/>
              </a:spcAft>
              <a:buFont typeface="+mj-lt"/>
              <a:buAutoNum type="arabicPeriod" startAt="9"/>
            </a:pPr>
            <a:r>
              <a:rPr lang="en-US" sz="1800" dirty="0">
                <a:effectLst/>
                <a:latin typeface="+mj-lt"/>
                <a:ea typeface="Calibri" panose="020F0502020204030204" pitchFamily="34" charset="0"/>
                <a:cs typeface="Times New Roman" panose="02020603050405020304" pitchFamily="18" charset="0"/>
              </a:rPr>
              <a:t>Technicians will pick up their items during their next regularly scheduled visit to the office (like for a department meeting).</a:t>
            </a:r>
          </a:p>
        </p:txBody>
      </p:sp>
    </p:spTree>
    <p:extLst>
      <p:ext uri="{BB962C8B-B14F-4D97-AF65-F5344CB8AC3E}">
        <p14:creationId xmlns:p14="http://schemas.microsoft.com/office/powerpoint/2010/main" val="37403673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2462" y="53790"/>
            <a:ext cx="8229599" cy="580777"/>
          </a:xfrm>
        </p:spPr>
        <p:txBody>
          <a:bodyPr/>
          <a:lstStyle/>
          <a:p>
            <a:r>
              <a:rPr lang="en-US" dirty="0">
                <a:latin typeface="Arial" charset="0"/>
                <a:ea typeface="Arial" charset="0"/>
                <a:cs typeface="Arial" charset="0"/>
              </a:rPr>
              <a:t>When Technicians Need to Order Parts (1 of 2)</a:t>
            </a:r>
          </a:p>
        </p:txBody>
      </p:sp>
      <p:sp>
        <p:nvSpPr>
          <p:cNvPr id="3" name="TextBox 2"/>
          <p:cNvSpPr txBox="1"/>
          <p:nvPr/>
        </p:nvSpPr>
        <p:spPr>
          <a:xfrm>
            <a:off x="330199" y="1071037"/>
            <a:ext cx="8541747" cy="2951642"/>
          </a:xfrm>
          <a:prstGeom prst="rect">
            <a:avLst/>
          </a:prstGeom>
          <a:noFill/>
        </p:spPr>
        <p:txBody>
          <a:bodyPr wrap="square" rtlCol="0">
            <a:spAutoFit/>
          </a:bodyPr>
          <a:lstStyle/>
          <a:p>
            <a:pPr marL="342900" marR="0" indent="-342900">
              <a:lnSpc>
                <a:spcPct val="107000"/>
              </a:lnSpc>
              <a:spcBef>
                <a:spcPts val="0"/>
              </a:spcBef>
              <a:spcAft>
                <a:spcPts val="80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When a tech needs a part in the field, they will create a PO using the Aptora app. If they must pick up the part that day, the PO will be created for the vendor they are visiting. </a:t>
            </a:r>
          </a:p>
          <a:p>
            <a:pPr marL="342900" marR="0" indent="-342900">
              <a:lnSpc>
                <a:spcPct val="107000"/>
              </a:lnSpc>
              <a:spcBef>
                <a:spcPts val="0"/>
              </a:spcBef>
              <a:spcAft>
                <a:spcPts val="80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If the tech does not need the part that day or does not know where to get that part, the tech will create a PO from the app using the vendor called &lt;Your Company Name&gt; Supply. </a:t>
            </a:r>
          </a:p>
          <a:p>
            <a:pPr marL="342900" marR="0" indent="-342900">
              <a:lnSpc>
                <a:spcPct val="107000"/>
              </a:lnSpc>
              <a:spcBef>
                <a:spcPts val="0"/>
              </a:spcBef>
              <a:spcAft>
                <a:spcPts val="800"/>
              </a:spcAft>
              <a:buFont typeface="+mj-lt"/>
              <a:buAutoNum type="arabicPeriod"/>
            </a:pPr>
            <a:r>
              <a:rPr lang="en-US" sz="1800" dirty="0">
                <a:effectLst/>
                <a:latin typeface="+mj-lt"/>
                <a:ea typeface="Calibri" panose="020F0502020204030204" pitchFamily="34" charset="0"/>
                <a:cs typeface="Times New Roman" panose="02020603050405020304" pitchFamily="18" charset="0"/>
              </a:rPr>
              <a:t>The tech will add a detailed description of what they need and what equipment it is for. They will make sure the customer equipment has been added and includes an accurate model and serial number.</a:t>
            </a:r>
          </a:p>
        </p:txBody>
      </p:sp>
    </p:spTree>
    <p:extLst>
      <p:ext uri="{BB962C8B-B14F-4D97-AF65-F5344CB8AC3E}">
        <p14:creationId xmlns:p14="http://schemas.microsoft.com/office/powerpoint/2010/main" val="25891913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1294</TotalTime>
  <Words>4450</Words>
  <Application>Microsoft Office PowerPoint</Application>
  <PresentationFormat>On-screen Show (16:9)</PresentationFormat>
  <Paragraphs>312</Paragraphs>
  <Slides>48</Slides>
  <Notes>35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48</vt:i4>
      </vt:variant>
    </vt:vector>
  </HeadingPairs>
  <TitlesOfParts>
    <vt:vector size="55" baseType="lpstr">
      <vt:lpstr>Arial</vt:lpstr>
      <vt:lpstr>Calibri</vt:lpstr>
      <vt:lpstr>Helvetica</vt:lpstr>
      <vt:lpstr>Times New Roman</vt:lpstr>
      <vt:lpstr>Wingdings</vt:lpstr>
      <vt:lpstr>Clarity</vt:lpstr>
      <vt:lpstr>1_Custom Design</vt:lpstr>
      <vt:lpstr>PowerPoint Presentation</vt:lpstr>
      <vt:lpstr>Your Presenter: James R. Leichter</vt:lpstr>
      <vt:lpstr>PowerPoint Presentation</vt:lpstr>
      <vt:lpstr>The Importance of Inventory Control</vt:lpstr>
      <vt:lpstr>The Importance of Inventory Control</vt:lpstr>
      <vt:lpstr>Quick Overview of Truck Stock Replenishment Steps (1 of 3)</vt:lpstr>
      <vt:lpstr>Quick Overview of Truck Stock Replenishment Steps (2 of 3)</vt:lpstr>
      <vt:lpstr>Quick Overview of Truck Stock Replenishment Steps (3 of 3)</vt:lpstr>
      <vt:lpstr>When Technicians Need to Order Parts (1 of 2)</vt:lpstr>
      <vt:lpstr>When Technicians Need to Order Parts (2 of 2)</vt:lpstr>
      <vt:lpstr>Introducing the Airplane Mechanic or A&amp;P</vt:lpstr>
      <vt:lpstr>Think Like an Airplane Mechanic</vt:lpstr>
      <vt:lpstr>Produce Professional Documentation</vt:lpstr>
      <vt:lpstr>Produce Professional Documentation</vt:lpstr>
      <vt:lpstr>Evaluating Service Department Profitability</vt:lpstr>
      <vt:lpstr>Defining Your Service People</vt:lpstr>
      <vt:lpstr>PowerPoint Presentation</vt:lpstr>
      <vt:lpstr>PowerPoint Presentation</vt:lpstr>
      <vt:lpstr>PowerPoint Presentation</vt:lpstr>
      <vt:lpstr>Advanced Diagnostic Tools</vt:lpstr>
      <vt:lpstr>Calculating A\C Performance</vt:lpstr>
      <vt:lpstr>Megohmmeter Basics</vt:lpstr>
      <vt:lpstr>Using the Megohmmeter</vt:lpstr>
      <vt:lpstr>Using the Megohmmeter</vt:lpstr>
      <vt:lpstr>When to use a Megohmmeter</vt:lpstr>
      <vt:lpstr>Use a CO Detector</vt:lpstr>
      <vt:lpstr>Use a Combustion Analyzer</vt:lpstr>
      <vt:lpstr>Use an Air Quality Analyzer</vt:lpstr>
      <vt:lpstr>Use a True RMS Multimeter</vt:lpstr>
      <vt:lpstr>What is a True RMS Multimeter?</vt:lpstr>
      <vt:lpstr>It’s All About Airflow</vt:lpstr>
      <vt:lpstr>Electrical Component Replacement</vt:lpstr>
      <vt:lpstr>Electrical Component Replacement</vt:lpstr>
      <vt:lpstr>Identifying Code Violations</vt:lpstr>
      <vt:lpstr>Other Repair Opportunities</vt:lpstr>
      <vt:lpstr>Conduct Regular Training</vt:lpstr>
      <vt:lpstr>Dispatching Service Calls</vt:lpstr>
      <vt:lpstr>Tech Training: Service Call Presentation</vt:lpstr>
      <vt:lpstr>Tech Training: Service Call Presentation</vt:lpstr>
      <vt:lpstr>Tech Training: Service Call Presentation</vt:lpstr>
      <vt:lpstr>Tech Training: Service Call Presentation</vt:lpstr>
      <vt:lpstr>Tech Training: Service Call Presentation</vt:lpstr>
      <vt:lpstr>Tech Training: Service Call Presentation</vt:lpstr>
      <vt:lpstr>Tech Training: Service Call Presentation</vt:lpstr>
      <vt:lpstr>Tech Training: Service Call Presentation</vt:lpstr>
      <vt:lpstr>Tech Training: Service Call Presentation</vt:lpstr>
      <vt:lpstr>Explaining The Fees</vt:lpstr>
      <vt:lpstr>Explaining The Fees</vt:lpstr>
    </vt:vector>
  </TitlesOfParts>
  <Company>EGIA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Buljan</dc:creator>
  <cp:lastModifiedBy>James Leichter</cp:lastModifiedBy>
  <cp:revision>60</cp:revision>
  <dcterms:created xsi:type="dcterms:W3CDTF">2015-01-27T16:16:44Z</dcterms:created>
  <dcterms:modified xsi:type="dcterms:W3CDTF">2021-10-22T18:27:52Z</dcterms:modified>
</cp:coreProperties>
</file>