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6" r:id="rId2"/>
    <p:sldMasterId id="2147483708" r:id="rId3"/>
    <p:sldMasterId id="2147483725" r:id="rId4"/>
    <p:sldMasterId id="2147483737" r:id="rId5"/>
    <p:sldMasterId id="2147483742" r:id="rId6"/>
  </p:sldMasterIdLst>
  <p:notesMasterIdLst>
    <p:notesMasterId r:id="rId73"/>
  </p:notesMasterIdLst>
  <p:sldIdLst>
    <p:sldId id="256" r:id="rId7"/>
    <p:sldId id="257" r:id="rId8"/>
    <p:sldId id="1437" r:id="rId9"/>
    <p:sldId id="1411" r:id="rId10"/>
    <p:sldId id="1539" r:id="rId11"/>
    <p:sldId id="988" r:id="rId12"/>
    <p:sldId id="1624" r:id="rId13"/>
    <p:sldId id="1625" r:id="rId14"/>
    <p:sldId id="1643" r:id="rId15"/>
    <p:sldId id="1636" r:id="rId16"/>
    <p:sldId id="842" r:id="rId17"/>
    <p:sldId id="1631" r:id="rId18"/>
    <p:sldId id="846" r:id="rId19"/>
    <p:sldId id="847" r:id="rId20"/>
    <p:sldId id="848" r:id="rId21"/>
    <p:sldId id="799" r:id="rId22"/>
    <p:sldId id="923" r:id="rId23"/>
    <p:sldId id="1644" r:id="rId24"/>
    <p:sldId id="1638" r:id="rId25"/>
    <p:sldId id="928" r:id="rId26"/>
    <p:sldId id="929" r:id="rId27"/>
    <p:sldId id="930" r:id="rId28"/>
    <p:sldId id="1138" r:id="rId29"/>
    <p:sldId id="1235" r:id="rId30"/>
    <p:sldId id="1225" r:id="rId31"/>
    <p:sldId id="1519" r:id="rId32"/>
    <p:sldId id="1520" r:id="rId33"/>
    <p:sldId id="1521" r:id="rId34"/>
    <p:sldId id="1543" r:id="rId35"/>
    <p:sldId id="1522" r:id="rId36"/>
    <p:sldId id="1533" r:id="rId37"/>
    <p:sldId id="1523" r:id="rId38"/>
    <p:sldId id="1647" r:id="rId39"/>
    <p:sldId id="1645" r:id="rId40"/>
    <p:sldId id="1232" r:id="rId41"/>
    <p:sldId id="1534" r:id="rId42"/>
    <p:sldId id="1535" r:id="rId43"/>
    <p:sldId id="1337" r:id="rId44"/>
    <p:sldId id="1306" r:id="rId45"/>
    <p:sldId id="1307" r:id="rId46"/>
    <p:sldId id="1648" r:id="rId47"/>
    <p:sldId id="1646" r:id="rId48"/>
    <p:sldId id="937" r:id="rId49"/>
    <p:sldId id="1635" r:id="rId50"/>
    <p:sldId id="1650" r:id="rId51"/>
    <p:sldId id="1639" r:id="rId52"/>
    <p:sldId id="497" r:id="rId53"/>
    <p:sldId id="498" r:id="rId54"/>
    <p:sldId id="1000" r:id="rId55"/>
    <p:sldId id="1338" r:id="rId56"/>
    <p:sldId id="1339" r:id="rId57"/>
    <p:sldId id="1084" r:id="rId58"/>
    <p:sldId id="1445" r:id="rId59"/>
    <p:sldId id="1443" r:id="rId60"/>
    <p:sldId id="1196" r:id="rId61"/>
    <p:sldId id="1649" r:id="rId62"/>
    <p:sldId id="1640" r:id="rId63"/>
    <p:sldId id="1142" r:id="rId64"/>
    <p:sldId id="1651" r:id="rId65"/>
    <p:sldId id="1641" r:id="rId66"/>
    <p:sldId id="513" r:id="rId67"/>
    <p:sldId id="392" r:id="rId68"/>
    <p:sldId id="1103" r:id="rId69"/>
    <p:sldId id="1054" r:id="rId70"/>
    <p:sldId id="1331" r:id="rId71"/>
    <p:sldId id="424" r:id="rId72"/>
  </p:sldIdLst>
  <p:sldSz cx="14630400" cy="8229600"/>
  <p:notesSz cx="7315200" cy="9601200"/>
  <p:defaultTextStyle>
    <a:defPPr>
      <a:defRPr lang="en-US"/>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McDonald" initials="KM" lastIdx="1" clrIdx="0">
    <p:extLst>
      <p:ext uri="{19B8F6BF-5375-455C-9EA6-DF929625EA0E}">
        <p15:presenceInfo xmlns:p15="http://schemas.microsoft.com/office/powerpoint/2012/main" userId="S::kelly@mcdonaldmarketing.com::1115a0bb-d90f-480a-b281-9dfad7cc7f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890"/>
    <a:srgbClr val="FCD01F"/>
    <a:srgbClr val="FF9300"/>
    <a:srgbClr val="D53536"/>
    <a:srgbClr val="5F5F5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980" autoAdjust="0"/>
    <p:restoredTop sz="92066" autoAdjust="0"/>
  </p:normalViewPr>
  <p:slideViewPr>
    <p:cSldViewPr snapToGrid="0" snapToObjects="1">
      <p:cViewPr varScale="1">
        <p:scale>
          <a:sx n="58" d="100"/>
          <a:sy n="58" d="100"/>
        </p:scale>
        <p:origin x="1116" y="54"/>
      </p:cViewPr>
      <p:guideLst>
        <p:guide orient="horz" pos="2592"/>
        <p:guide pos="460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19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C00000"/>
            </a:solidFill>
            <a:ln>
              <a:noFill/>
            </a:ln>
            <a:effectLst/>
          </c:spPr>
          <c:invertIfNegative val="0"/>
          <c:dLbls>
            <c:delete val="1"/>
          </c:dLbls>
          <c:cat>
            <c:numRef>
              <c:f>Sheet1!$A$2:$A$6</c:f>
              <c:numCache>
                <c:formatCode>General</c:formatCode>
                <c:ptCount val="5"/>
                <c:pt idx="0">
                  <c:v>2020</c:v>
                </c:pt>
                <c:pt idx="1">
                  <c:v>2010</c:v>
                </c:pt>
                <c:pt idx="2">
                  <c:v>2000</c:v>
                </c:pt>
                <c:pt idx="3">
                  <c:v>1990</c:v>
                </c:pt>
                <c:pt idx="4">
                  <c:v>1980</c:v>
                </c:pt>
              </c:numCache>
            </c:numRef>
          </c:cat>
          <c:val>
            <c:numRef>
              <c:f>Sheet1!$B$2:$B$6</c:f>
              <c:numCache>
                <c:formatCode>General</c:formatCode>
                <c:ptCount val="5"/>
                <c:pt idx="0">
                  <c:v>61</c:v>
                </c:pt>
                <c:pt idx="1">
                  <c:v>52</c:v>
                </c:pt>
                <c:pt idx="2">
                  <c:v>47</c:v>
                </c:pt>
                <c:pt idx="3">
                  <c:v>40</c:v>
                </c:pt>
                <c:pt idx="4">
                  <c:v>34</c:v>
                </c:pt>
              </c:numCache>
            </c:numRef>
          </c:val>
          <c:extLst>
            <c:ext xmlns:c16="http://schemas.microsoft.com/office/drawing/2014/chart" uri="{C3380CC4-5D6E-409C-BE32-E72D297353CC}">
              <c16:uniqueId val="{00000000-A4DA-47F6-A058-C88E068128AA}"/>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2020</c:v>
                </c:pt>
                <c:pt idx="1">
                  <c:v>2010</c:v>
                </c:pt>
                <c:pt idx="2">
                  <c:v>2000</c:v>
                </c:pt>
                <c:pt idx="3">
                  <c:v>1990</c:v>
                </c:pt>
                <c:pt idx="4">
                  <c:v>1980</c:v>
                </c:pt>
              </c:numCache>
            </c:numRef>
          </c:cat>
          <c:val>
            <c:numRef>
              <c:f>Sheet1!$C$2:$C$6</c:f>
              <c:numCache>
                <c:formatCode>General</c:formatCode>
                <c:ptCount val="5"/>
              </c:numCache>
            </c:numRef>
          </c:val>
          <c:extLst>
            <c:ext xmlns:c16="http://schemas.microsoft.com/office/drawing/2014/chart" uri="{C3380CC4-5D6E-409C-BE32-E72D297353CC}">
              <c16:uniqueId val="{00000001-A4DA-47F6-A058-C88E068128AA}"/>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2020</c:v>
                </c:pt>
                <c:pt idx="1">
                  <c:v>2010</c:v>
                </c:pt>
                <c:pt idx="2">
                  <c:v>2000</c:v>
                </c:pt>
                <c:pt idx="3">
                  <c:v>1990</c:v>
                </c:pt>
                <c:pt idx="4">
                  <c:v>1980</c:v>
                </c:pt>
              </c:numCache>
            </c:numRef>
          </c:cat>
          <c:val>
            <c:numRef>
              <c:f>Sheet1!$D$2:$D$6</c:f>
              <c:numCache>
                <c:formatCode>General</c:formatCode>
                <c:ptCount val="5"/>
              </c:numCache>
            </c:numRef>
          </c:val>
          <c:extLst>
            <c:ext xmlns:c16="http://schemas.microsoft.com/office/drawing/2014/chart" uri="{C3380CC4-5D6E-409C-BE32-E72D297353CC}">
              <c16:uniqueId val="{00000002-A4DA-47F6-A058-C88E068128AA}"/>
            </c:ext>
          </c:extLst>
        </c:ser>
        <c:dLbls>
          <c:dLblPos val="ctr"/>
          <c:showLegendKey val="0"/>
          <c:showVal val="1"/>
          <c:showCatName val="0"/>
          <c:showSerName val="0"/>
          <c:showPercent val="0"/>
          <c:showBubbleSize val="0"/>
        </c:dLbls>
        <c:gapWidth val="79"/>
        <c:overlap val="100"/>
        <c:axId val="800740936"/>
        <c:axId val="800741264"/>
      </c:barChart>
      <c:catAx>
        <c:axId val="800740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500" b="0" i="0" u="none" strike="noStrike" kern="1200" cap="all" spc="120" normalizeH="0" baseline="0">
                <a:solidFill>
                  <a:srgbClr val="0D1890"/>
                </a:solidFill>
                <a:latin typeface="+mn-lt"/>
                <a:ea typeface="+mn-ea"/>
                <a:cs typeface="+mn-cs"/>
              </a:defRPr>
            </a:pPr>
            <a:endParaRPr lang="en-US"/>
          </a:p>
        </c:txPr>
        <c:crossAx val="800741264"/>
        <c:crosses val="autoZero"/>
        <c:auto val="1"/>
        <c:lblAlgn val="ctr"/>
        <c:lblOffset val="100"/>
        <c:noMultiLvlLbl val="0"/>
      </c:catAx>
      <c:valAx>
        <c:axId val="800741264"/>
        <c:scaling>
          <c:orientation val="minMax"/>
        </c:scaling>
        <c:delete val="1"/>
        <c:axPos val="b"/>
        <c:numFmt formatCode="General" sourceLinked="1"/>
        <c:majorTickMark val="none"/>
        <c:minorTickMark val="none"/>
        <c:tickLblPos val="nextTo"/>
        <c:crossAx val="800740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8143B4-D648-485D-89B5-064CFEAD35C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9093F07-3C82-4500-AA95-196F03CDC546}">
      <dgm:prSet/>
      <dgm:spPr/>
      <dgm:t>
        <a:bodyPr/>
        <a:lstStyle/>
        <a:p>
          <a:pPr>
            <a:lnSpc>
              <a:spcPct val="100000"/>
            </a:lnSpc>
          </a:pPr>
          <a:r>
            <a:rPr lang="en-US" dirty="0"/>
            <a:t>Tailor your marketing and sales approach to reflect different cultures</a:t>
          </a:r>
        </a:p>
      </dgm:t>
    </dgm:pt>
    <dgm:pt modelId="{6B86DEC8-A626-4E03-8AC6-380548C47617}" type="parTrans" cxnId="{6B9964B0-83AB-4398-B521-BA6B4D7B06EC}">
      <dgm:prSet/>
      <dgm:spPr/>
      <dgm:t>
        <a:bodyPr/>
        <a:lstStyle/>
        <a:p>
          <a:endParaRPr lang="en-US"/>
        </a:p>
      </dgm:t>
    </dgm:pt>
    <dgm:pt modelId="{2E59B71C-702F-4BB0-992E-F78DE9ACE9EE}" type="sibTrans" cxnId="{6B9964B0-83AB-4398-B521-BA6B4D7B06EC}">
      <dgm:prSet/>
      <dgm:spPr/>
      <dgm:t>
        <a:bodyPr/>
        <a:lstStyle/>
        <a:p>
          <a:pPr>
            <a:lnSpc>
              <a:spcPct val="100000"/>
            </a:lnSpc>
          </a:pPr>
          <a:endParaRPr lang="en-US"/>
        </a:p>
      </dgm:t>
    </dgm:pt>
    <dgm:pt modelId="{D9B2A3BB-1911-46AF-9AC0-31BCE5FD4E54}">
      <dgm:prSet/>
      <dgm:spPr/>
      <dgm:t>
        <a:bodyPr/>
        <a:lstStyle/>
        <a:p>
          <a:pPr>
            <a:lnSpc>
              <a:spcPct val="100000"/>
            </a:lnSpc>
          </a:pPr>
          <a:r>
            <a:rPr lang="en-US"/>
            <a:t>Be patient with the speed of doing business with those from other cultures.  Remember “3 cups of tea”.</a:t>
          </a:r>
        </a:p>
      </dgm:t>
    </dgm:pt>
    <dgm:pt modelId="{86166A14-0308-4EE5-A1A5-7535C9C98C95}" type="parTrans" cxnId="{C4F271D4-E87E-44DC-A85A-8A057D644F11}">
      <dgm:prSet/>
      <dgm:spPr/>
      <dgm:t>
        <a:bodyPr/>
        <a:lstStyle/>
        <a:p>
          <a:endParaRPr lang="en-US"/>
        </a:p>
      </dgm:t>
    </dgm:pt>
    <dgm:pt modelId="{5AFD0B44-E4E9-447A-B8F9-FFDEC6DF4763}" type="sibTrans" cxnId="{C4F271D4-E87E-44DC-A85A-8A057D644F11}">
      <dgm:prSet/>
      <dgm:spPr/>
      <dgm:t>
        <a:bodyPr/>
        <a:lstStyle/>
        <a:p>
          <a:pPr>
            <a:lnSpc>
              <a:spcPct val="100000"/>
            </a:lnSpc>
          </a:pPr>
          <a:endParaRPr lang="en-US"/>
        </a:p>
      </dgm:t>
    </dgm:pt>
    <dgm:pt modelId="{8D2F8FF8-5821-4142-92C2-81DA0C272281}">
      <dgm:prSet/>
      <dgm:spPr/>
      <dgm:t>
        <a:bodyPr/>
        <a:lstStyle/>
        <a:p>
          <a:pPr>
            <a:lnSpc>
              <a:spcPct val="100000"/>
            </a:lnSpc>
          </a:pPr>
          <a:r>
            <a:rPr lang="en-US"/>
            <a:t>Post testimonials on your site, especially if you have happy, satisfied women customers </a:t>
          </a:r>
        </a:p>
      </dgm:t>
    </dgm:pt>
    <dgm:pt modelId="{E80DD939-D87D-4BAD-9D80-02192C376C00}" type="parTrans" cxnId="{8F4501DE-08C5-4365-9B3E-D0EBFB09D863}">
      <dgm:prSet/>
      <dgm:spPr/>
      <dgm:t>
        <a:bodyPr/>
        <a:lstStyle/>
        <a:p>
          <a:endParaRPr lang="en-US"/>
        </a:p>
      </dgm:t>
    </dgm:pt>
    <dgm:pt modelId="{53731E1A-BF5D-44FE-B5BB-DF1A108314A5}" type="sibTrans" cxnId="{8F4501DE-08C5-4365-9B3E-D0EBFB09D863}">
      <dgm:prSet/>
      <dgm:spPr/>
      <dgm:t>
        <a:bodyPr/>
        <a:lstStyle/>
        <a:p>
          <a:pPr>
            <a:lnSpc>
              <a:spcPct val="100000"/>
            </a:lnSpc>
          </a:pPr>
          <a:endParaRPr lang="en-US"/>
        </a:p>
      </dgm:t>
    </dgm:pt>
    <dgm:pt modelId="{36F44DE6-0A22-4680-A926-04D8901FEACE}">
      <dgm:prSet/>
      <dgm:spPr/>
      <dgm:t>
        <a:bodyPr/>
        <a:lstStyle/>
        <a:p>
          <a:pPr>
            <a:lnSpc>
              <a:spcPct val="100000"/>
            </a:lnSpc>
          </a:pPr>
          <a:r>
            <a:rPr lang="en-US"/>
            <a:t>Include images of pets – people LOVE pictures of pets</a:t>
          </a:r>
        </a:p>
      </dgm:t>
    </dgm:pt>
    <dgm:pt modelId="{E64C8F48-0D89-4BBD-934A-ED670E7190C8}" type="parTrans" cxnId="{55066953-1C50-473C-B4B0-C1213E533672}">
      <dgm:prSet/>
      <dgm:spPr/>
      <dgm:t>
        <a:bodyPr/>
        <a:lstStyle/>
        <a:p>
          <a:endParaRPr lang="en-US"/>
        </a:p>
      </dgm:t>
    </dgm:pt>
    <dgm:pt modelId="{C63251AF-A8D7-498F-A614-3422826B8244}" type="sibTrans" cxnId="{55066953-1C50-473C-B4B0-C1213E533672}">
      <dgm:prSet/>
      <dgm:spPr/>
      <dgm:t>
        <a:bodyPr/>
        <a:lstStyle/>
        <a:p>
          <a:endParaRPr lang="en-US"/>
        </a:p>
      </dgm:t>
    </dgm:pt>
    <dgm:pt modelId="{707360C2-63F0-48B8-9ED8-D0D8966F9A8E}" type="pres">
      <dgm:prSet presAssocID="{C38143B4-D648-485D-89B5-064CFEAD35C4}" presName="root" presStyleCnt="0">
        <dgm:presLayoutVars>
          <dgm:dir/>
          <dgm:resizeHandles val="exact"/>
        </dgm:presLayoutVars>
      </dgm:prSet>
      <dgm:spPr/>
    </dgm:pt>
    <dgm:pt modelId="{028CF4A7-5D4C-4B9F-BB46-C84094672FDF}" type="pres">
      <dgm:prSet presAssocID="{C38143B4-D648-485D-89B5-064CFEAD35C4}" presName="container" presStyleCnt="0">
        <dgm:presLayoutVars>
          <dgm:dir/>
          <dgm:resizeHandles val="exact"/>
        </dgm:presLayoutVars>
      </dgm:prSet>
      <dgm:spPr/>
    </dgm:pt>
    <dgm:pt modelId="{76DB29BE-7A13-43CA-A0CB-F62773AEA938}" type="pres">
      <dgm:prSet presAssocID="{99093F07-3C82-4500-AA95-196F03CDC546}" presName="compNode" presStyleCnt="0"/>
      <dgm:spPr/>
    </dgm:pt>
    <dgm:pt modelId="{3D164A6A-853F-4408-BC7D-DF51F30A0D06}" type="pres">
      <dgm:prSet presAssocID="{99093F07-3C82-4500-AA95-196F03CDC546}" presName="iconBgRect" presStyleLbl="bgShp" presStyleIdx="0" presStyleCnt="4"/>
      <dgm:spPr/>
    </dgm:pt>
    <dgm:pt modelId="{BBF2E9DD-90E6-4AD1-8AD2-9660352BFFA0}" type="pres">
      <dgm:prSet presAssocID="{99093F07-3C82-4500-AA95-196F03CDC54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DCB31879-C19E-46B8-9E84-AD2A2387619B}" type="pres">
      <dgm:prSet presAssocID="{99093F07-3C82-4500-AA95-196F03CDC546}" presName="spaceRect" presStyleCnt="0"/>
      <dgm:spPr/>
    </dgm:pt>
    <dgm:pt modelId="{E27ACD0F-BDF4-418C-8E1E-3A4964BF42DD}" type="pres">
      <dgm:prSet presAssocID="{99093F07-3C82-4500-AA95-196F03CDC546}" presName="textRect" presStyleLbl="revTx" presStyleIdx="0" presStyleCnt="4">
        <dgm:presLayoutVars>
          <dgm:chMax val="1"/>
          <dgm:chPref val="1"/>
        </dgm:presLayoutVars>
      </dgm:prSet>
      <dgm:spPr/>
    </dgm:pt>
    <dgm:pt modelId="{4217EB1A-DD2D-440D-AF09-8EBBCA15466F}" type="pres">
      <dgm:prSet presAssocID="{2E59B71C-702F-4BB0-992E-F78DE9ACE9EE}" presName="sibTrans" presStyleLbl="sibTrans2D1" presStyleIdx="0" presStyleCnt="0"/>
      <dgm:spPr/>
    </dgm:pt>
    <dgm:pt modelId="{15929CC9-F6F9-4017-9B32-D6309F331B18}" type="pres">
      <dgm:prSet presAssocID="{D9B2A3BB-1911-46AF-9AC0-31BCE5FD4E54}" presName="compNode" presStyleCnt="0"/>
      <dgm:spPr/>
    </dgm:pt>
    <dgm:pt modelId="{4EB7D48E-64CA-414B-AC00-EB5E885FE86F}" type="pres">
      <dgm:prSet presAssocID="{D9B2A3BB-1911-46AF-9AC0-31BCE5FD4E54}" presName="iconBgRect" presStyleLbl="bgShp" presStyleIdx="1" presStyleCnt="4"/>
      <dgm:spPr/>
    </dgm:pt>
    <dgm:pt modelId="{040B0B85-31CB-46B3-8611-3EABF6236512}" type="pres">
      <dgm:prSet presAssocID="{D9B2A3BB-1911-46AF-9AC0-31BCE5FD4E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
        </a:ext>
      </dgm:extLst>
    </dgm:pt>
    <dgm:pt modelId="{4BFBE3E2-9530-477E-ACEA-CD7D99421437}" type="pres">
      <dgm:prSet presAssocID="{D9B2A3BB-1911-46AF-9AC0-31BCE5FD4E54}" presName="spaceRect" presStyleCnt="0"/>
      <dgm:spPr/>
    </dgm:pt>
    <dgm:pt modelId="{EACEF2A5-3D82-4E03-8B9B-03807A072AFA}" type="pres">
      <dgm:prSet presAssocID="{D9B2A3BB-1911-46AF-9AC0-31BCE5FD4E54}" presName="textRect" presStyleLbl="revTx" presStyleIdx="1" presStyleCnt="4">
        <dgm:presLayoutVars>
          <dgm:chMax val="1"/>
          <dgm:chPref val="1"/>
        </dgm:presLayoutVars>
      </dgm:prSet>
      <dgm:spPr/>
    </dgm:pt>
    <dgm:pt modelId="{F0DD28A6-4C77-4782-A112-0EF3CE601CF8}" type="pres">
      <dgm:prSet presAssocID="{5AFD0B44-E4E9-447A-B8F9-FFDEC6DF4763}" presName="sibTrans" presStyleLbl="sibTrans2D1" presStyleIdx="0" presStyleCnt="0"/>
      <dgm:spPr/>
    </dgm:pt>
    <dgm:pt modelId="{A2469977-F663-49FB-B879-7D38DA40CD3B}" type="pres">
      <dgm:prSet presAssocID="{8D2F8FF8-5821-4142-92C2-81DA0C272281}" presName="compNode" presStyleCnt="0"/>
      <dgm:spPr/>
    </dgm:pt>
    <dgm:pt modelId="{2D404115-B95B-425C-A1D1-7DA0A4E5D0F9}" type="pres">
      <dgm:prSet presAssocID="{8D2F8FF8-5821-4142-92C2-81DA0C272281}" presName="iconBgRect" presStyleLbl="bgShp" presStyleIdx="2" presStyleCnt="4"/>
      <dgm:spPr/>
    </dgm:pt>
    <dgm:pt modelId="{AAA5CEA6-AFEF-4963-8490-7361FE3F16E5}" type="pres">
      <dgm:prSet presAssocID="{8D2F8FF8-5821-4142-92C2-81DA0C27228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ngel Face with Solid Fill"/>
        </a:ext>
      </dgm:extLst>
    </dgm:pt>
    <dgm:pt modelId="{F0DF00CB-5D55-44EA-965A-363BD70D9352}" type="pres">
      <dgm:prSet presAssocID="{8D2F8FF8-5821-4142-92C2-81DA0C272281}" presName="spaceRect" presStyleCnt="0"/>
      <dgm:spPr/>
    </dgm:pt>
    <dgm:pt modelId="{AC3B9894-EAC9-484E-A596-FC72C7B15B54}" type="pres">
      <dgm:prSet presAssocID="{8D2F8FF8-5821-4142-92C2-81DA0C272281}" presName="textRect" presStyleLbl="revTx" presStyleIdx="2" presStyleCnt="4">
        <dgm:presLayoutVars>
          <dgm:chMax val="1"/>
          <dgm:chPref val="1"/>
        </dgm:presLayoutVars>
      </dgm:prSet>
      <dgm:spPr/>
    </dgm:pt>
    <dgm:pt modelId="{0D4F6454-EA58-4DAF-ABC5-01E0F69B7FA8}" type="pres">
      <dgm:prSet presAssocID="{53731E1A-BF5D-44FE-B5BB-DF1A108314A5}" presName="sibTrans" presStyleLbl="sibTrans2D1" presStyleIdx="0" presStyleCnt="0"/>
      <dgm:spPr/>
    </dgm:pt>
    <dgm:pt modelId="{07CB480A-4456-4058-878B-BF276EF1A26D}" type="pres">
      <dgm:prSet presAssocID="{36F44DE6-0A22-4680-A926-04D8901FEACE}" presName="compNode" presStyleCnt="0"/>
      <dgm:spPr/>
    </dgm:pt>
    <dgm:pt modelId="{6AA27077-220C-463F-9D3C-922DDBEA8028}" type="pres">
      <dgm:prSet presAssocID="{36F44DE6-0A22-4680-A926-04D8901FEACE}" presName="iconBgRect" presStyleLbl="bgShp" presStyleIdx="3" presStyleCnt="4"/>
      <dgm:spPr/>
    </dgm:pt>
    <dgm:pt modelId="{0A806410-BD58-4C67-B539-02DBE36C2FEB}" type="pres">
      <dgm:prSet presAssocID="{36F44DE6-0A22-4680-A926-04D8901FEAC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aw Prints"/>
        </a:ext>
      </dgm:extLst>
    </dgm:pt>
    <dgm:pt modelId="{64595096-A241-457D-81D0-542CCD0D5BE8}" type="pres">
      <dgm:prSet presAssocID="{36F44DE6-0A22-4680-A926-04D8901FEACE}" presName="spaceRect" presStyleCnt="0"/>
      <dgm:spPr/>
    </dgm:pt>
    <dgm:pt modelId="{FDFDF8AD-1D18-4114-A01F-AF1E26B9457C}" type="pres">
      <dgm:prSet presAssocID="{36F44DE6-0A22-4680-A926-04D8901FEACE}" presName="textRect" presStyleLbl="revTx" presStyleIdx="3" presStyleCnt="4">
        <dgm:presLayoutVars>
          <dgm:chMax val="1"/>
          <dgm:chPref val="1"/>
        </dgm:presLayoutVars>
      </dgm:prSet>
      <dgm:spPr/>
    </dgm:pt>
  </dgm:ptLst>
  <dgm:cxnLst>
    <dgm:cxn modelId="{BCF83C1D-0438-414C-882C-FA241A42F400}" type="presOf" srcId="{99093F07-3C82-4500-AA95-196F03CDC546}" destId="{E27ACD0F-BDF4-418C-8E1E-3A4964BF42DD}" srcOrd="0" destOrd="0" presId="urn:microsoft.com/office/officeart/2018/2/layout/IconCircleList"/>
    <dgm:cxn modelId="{43B16333-A6AA-48A1-93EA-CC467170F334}" type="presOf" srcId="{5AFD0B44-E4E9-447A-B8F9-FFDEC6DF4763}" destId="{F0DD28A6-4C77-4782-A112-0EF3CE601CF8}" srcOrd="0" destOrd="0" presId="urn:microsoft.com/office/officeart/2018/2/layout/IconCircleList"/>
    <dgm:cxn modelId="{5558C334-2009-4FAE-BCB2-31E887F66E5E}" type="presOf" srcId="{D9B2A3BB-1911-46AF-9AC0-31BCE5FD4E54}" destId="{EACEF2A5-3D82-4E03-8B9B-03807A072AFA}" srcOrd="0" destOrd="0" presId="urn:microsoft.com/office/officeart/2018/2/layout/IconCircleList"/>
    <dgm:cxn modelId="{55066953-1C50-473C-B4B0-C1213E533672}" srcId="{C38143B4-D648-485D-89B5-064CFEAD35C4}" destId="{36F44DE6-0A22-4680-A926-04D8901FEACE}" srcOrd="3" destOrd="0" parTransId="{E64C8F48-0D89-4BBD-934A-ED670E7190C8}" sibTransId="{C63251AF-A8D7-498F-A614-3422826B8244}"/>
    <dgm:cxn modelId="{C1BE4379-245A-43B6-84A0-ABBEE4A742C6}" type="presOf" srcId="{36F44DE6-0A22-4680-A926-04D8901FEACE}" destId="{FDFDF8AD-1D18-4114-A01F-AF1E26B9457C}" srcOrd="0" destOrd="0" presId="urn:microsoft.com/office/officeart/2018/2/layout/IconCircleList"/>
    <dgm:cxn modelId="{9E4974A7-CD16-47C8-BDB0-9759BD2EC8D6}" type="presOf" srcId="{C38143B4-D648-485D-89B5-064CFEAD35C4}" destId="{707360C2-63F0-48B8-9ED8-D0D8966F9A8E}" srcOrd="0" destOrd="0" presId="urn:microsoft.com/office/officeart/2018/2/layout/IconCircleList"/>
    <dgm:cxn modelId="{DF50C2AE-597B-483C-9F68-D91EC46E8F1A}" type="presOf" srcId="{2E59B71C-702F-4BB0-992E-F78DE9ACE9EE}" destId="{4217EB1A-DD2D-440D-AF09-8EBBCA15466F}" srcOrd="0" destOrd="0" presId="urn:microsoft.com/office/officeart/2018/2/layout/IconCircleList"/>
    <dgm:cxn modelId="{6B9964B0-83AB-4398-B521-BA6B4D7B06EC}" srcId="{C38143B4-D648-485D-89B5-064CFEAD35C4}" destId="{99093F07-3C82-4500-AA95-196F03CDC546}" srcOrd="0" destOrd="0" parTransId="{6B86DEC8-A626-4E03-8AC6-380548C47617}" sibTransId="{2E59B71C-702F-4BB0-992E-F78DE9ACE9EE}"/>
    <dgm:cxn modelId="{C4F271D4-E87E-44DC-A85A-8A057D644F11}" srcId="{C38143B4-D648-485D-89B5-064CFEAD35C4}" destId="{D9B2A3BB-1911-46AF-9AC0-31BCE5FD4E54}" srcOrd="1" destOrd="0" parTransId="{86166A14-0308-4EE5-A1A5-7535C9C98C95}" sibTransId="{5AFD0B44-E4E9-447A-B8F9-FFDEC6DF4763}"/>
    <dgm:cxn modelId="{228648DD-FC08-462B-B061-E88C6784567C}" type="presOf" srcId="{53731E1A-BF5D-44FE-B5BB-DF1A108314A5}" destId="{0D4F6454-EA58-4DAF-ABC5-01E0F69B7FA8}" srcOrd="0" destOrd="0" presId="urn:microsoft.com/office/officeart/2018/2/layout/IconCircleList"/>
    <dgm:cxn modelId="{8F4501DE-08C5-4365-9B3E-D0EBFB09D863}" srcId="{C38143B4-D648-485D-89B5-064CFEAD35C4}" destId="{8D2F8FF8-5821-4142-92C2-81DA0C272281}" srcOrd="2" destOrd="0" parTransId="{E80DD939-D87D-4BAD-9D80-02192C376C00}" sibTransId="{53731E1A-BF5D-44FE-B5BB-DF1A108314A5}"/>
    <dgm:cxn modelId="{88AC80E2-F955-4C0F-B74A-533C48985AB9}" type="presOf" srcId="{8D2F8FF8-5821-4142-92C2-81DA0C272281}" destId="{AC3B9894-EAC9-484E-A596-FC72C7B15B54}" srcOrd="0" destOrd="0" presId="urn:microsoft.com/office/officeart/2018/2/layout/IconCircleList"/>
    <dgm:cxn modelId="{DB7BD09D-F141-4D15-92B6-94F6D7182D74}" type="presParOf" srcId="{707360C2-63F0-48B8-9ED8-D0D8966F9A8E}" destId="{028CF4A7-5D4C-4B9F-BB46-C84094672FDF}" srcOrd="0" destOrd="0" presId="urn:microsoft.com/office/officeart/2018/2/layout/IconCircleList"/>
    <dgm:cxn modelId="{62DDF068-CBB5-4A7E-B25D-FF6120773815}" type="presParOf" srcId="{028CF4A7-5D4C-4B9F-BB46-C84094672FDF}" destId="{76DB29BE-7A13-43CA-A0CB-F62773AEA938}" srcOrd="0" destOrd="0" presId="urn:microsoft.com/office/officeart/2018/2/layout/IconCircleList"/>
    <dgm:cxn modelId="{28FC9D5E-D45F-49A5-B963-BFFEAC27DA48}" type="presParOf" srcId="{76DB29BE-7A13-43CA-A0CB-F62773AEA938}" destId="{3D164A6A-853F-4408-BC7D-DF51F30A0D06}" srcOrd="0" destOrd="0" presId="urn:microsoft.com/office/officeart/2018/2/layout/IconCircleList"/>
    <dgm:cxn modelId="{B83D8AA8-7801-4F3E-B521-2CB8867EA0F0}" type="presParOf" srcId="{76DB29BE-7A13-43CA-A0CB-F62773AEA938}" destId="{BBF2E9DD-90E6-4AD1-8AD2-9660352BFFA0}" srcOrd="1" destOrd="0" presId="urn:microsoft.com/office/officeart/2018/2/layout/IconCircleList"/>
    <dgm:cxn modelId="{1D4EFA8D-BEC3-41E5-B62E-5A39158D5AA8}" type="presParOf" srcId="{76DB29BE-7A13-43CA-A0CB-F62773AEA938}" destId="{DCB31879-C19E-46B8-9E84-AD2A2387619B}" srcOrd="2" destOrd="0" presId="urn:microsoft.com/office/officeart/2018/2/layout/IconCircleList"/>
    <dgm:cxn modelId="{7590F48D-B613-44D0-BBE2-EE1F2A420840}" type="presParOf" srcId="{76DB29BE-7A13-43CA-A0CB-F62773AEA938}" destId="{E27ACD0F-BDF4-418C-8E1E-3A4964BF42DD}" srcOrd="3" destOrd="0" presId="urn:microsoft.com/office/officeart/2018/2/layout/IconCircleList"/>
    <dgm:cxn modelId="{43358A52-ED18-4AD1-957E-7203D56FDF28}" type="presParOf" srcId="{028CF4A7-5D4C-4B9F-BB46-C84094672FDF}" destId="{4217EB1A-DD2D-440D-AF09-8EBBCA15466F}" srcOrd="1" destOrd="0" presId="urn:microsoft.com/office/officeart/2018/2/layout/IconCircleList"/>
    <dgm:cxn modelId="{60A747BE-F329-4777-97E2-B538B103E17E}" type="presParOf" srcId="{028CF4A7-5D4C-4B9F-BB46-C84094672FDF}" destId="{15929CC9-F6F9-4017-9B32-D6309F331B18}" srcOrd="2" destOrd="0" presId="urn:microsoft.com/office/officeart/2018/2/layout/IconCircleList"/>
    <dgm:cxn modelId="{3559B122-C915-45DA-861E-C1991E945EB6}" type="presParOf" srcId="{15929CC9-F6F9-4017-9B32-D6309F331B18}" destId="{4EB7D48E-64CA-414B-AC00-EB5E885FE86F}" srcOrd="0" destOrd="0" presId="urn:microsoft.com/office/officeart/2018/2/layout/IconCircleList"/>
    <dgm:cxn modelId="{27317BDA-B8CD-4659-AD69-F53F4DBF58F9}" type="presParOf" srcId="{15929CC9-F6F9-4017-9B32-D6309F331B18}" destId="{040B0B85-31CB-46B3-8611-3EABF6236512}" srcOrd="1" destOrd="0" presId="urn:microsoft.com/office/officeart/2018/2/layout/IconCircleList"/>
    <dgm:cxn modelId="{C8C7DDDA-33C6-4918-A35B-249695B575D6}" type="presParOf" srcId="{15929CC9-F6F9-4017-9B32-D6309F331B18}" destId="{4BFBE3E2-9530-477E-ACEA-CD7D99421437}" srcOrd="2" destOrd="0" presId="urn:microsoft.com/office/officeart/2018/2/layout/IconCircleList"/>
    <dgm:cxn modelId="{A2318736-9900-4E5E-8DCD-9A8B1CA929A8}" type="presParOf" srcId="{15929CC9-F6F9-4017-9B32-D6309F331B18}" destId="{EACEF2A5-3D82-4E03-8B9B-03807A072AFA}" srcOrd="3" destOrd="0" presId="urn:microsoft.com/office/officeart/2018/2/layout/IconCircleList"/>
    <dgm:cxn modelId="{891DF321-AADE-446C-A367-772988F9B6B1}" type="presParOf" srcId="{028CF4A7-5D4C-4B9F-BB46-C84094672FDF}" destId="{F0DD28A6-4C77-4782-A112-0EF3CE601CF8}" srcOrd="3" destOrd="0" presId="urn:microsoft.com/office/officeart/2018/2/layout/IconCircleList"/>
    <dgm:cxn modelId="{D960D4C5-DB5C-498A-8A72-54CD73183AE7}" type="presParOf" srcId="{028CF4A7-5D4C-4B9F-BB46-C84094672FDF}" destId="{A2469977-F663-49FB-B879-7D38DA40CD3B}" srcOrd="4" destOrd="0" presId="urn:microsoft.com/office/officeart/2018/2/layout/IconCircleList"/>
    <dgm:cxn modelId="{50E181A4-7838-4741-B33C-7FD3097A15BF}" type="presParOf" srcId="{A2469977-F663-49FB-B879-7D38DA40CD3B}" destId="{2D404115-B95B-425C-A1D1-7DA0A4E5D0F9}" srcOrd="0" destOrd="0" presId="urn:microsoft.com/office/officeart/2018/2/layout/IconCircleList"/>
    <dgm:cxn modelId="{B9AAB237-6BED-4206-910B-26C4B57AF0F7}" type="presParOf" srcId="{A2469977-F663-49FB-B879-7D38DA40CD3B}" destId="{AAA5CEA6-AFEF-4963-8490-7361FE3F16E5}" srcOrd="1" destOrd="0" presId="urn:microsoft.com/office/officeart/2018/2/layout/IconCircleList"/>
    <dgm:cxn modelId="{5FBD582B-7C37-4D30-BA11-F93F546BFAD2}" type="presParOf" srcId="{A2469977-F663-49FB-B879-7D38DA40CD3B}" destId="{F0DF00CB-5D55-44EA-965A-363BD70D9352}" srcOrd="2" destOrd="0" presId="urn:microsoft.com/office/officeart/2018/2/layout/IconCircleList"/>
    <dgm:cxn modelId="{A6B80069-E7BD-4D0A-B973-79C1A2009E68}" type="presParOf" srcId="{A2469977-F663-49FB-B879-7D38DA40CD3B}" destId="{AC3B9894-EAC9-484E-A596-FC72C7B15B54}" srcOrd="3" destOrd="0" presId="urn:microsoft.com/office/officeart/2018/2/layout/IconCircleList"/>
    <dgm:cxn modelId="{ECA81566-D904-4179-A2EE-D84A3F98A356}" type="presParOf" srcId="{028CF4A7-5D4C-4B9F-BB46-C84094672FDF}" destId="{0D4F6454-EA58-4DAF-ABC5-01E0F69B7FA8}" srcOrd="5" destOrd="0" presId="urn:microsoft.com/office/officeart/2018/2/layout/IconCircleList"/>
    <dgm:cxn modelId="{219F133A-2C21-4238-95CB-4719CAB0DDA6}" type="presParOf" srcId="{028CF4A7-5D4C-4B9F-BB46-C84094672FDF}" destId="{07CB480A-4456-4058-878B-BF276EF1A26D}" srcOrd="6" destOrd="0" presId="urn:microsoft.com/office/officeart/2018/2/layout/IconCircleList"/>
    <dgm:cxn modelId="{63FAFE4E-6BE9-43AE-A34A-997AC12B5958}" type="presParOf" srcId="{07CB480A-4456-4058-878B-BF276EF1A26D}" destId="{6AA27077-220C-463F-9D3C-922DDBEA8028}" srcOrd="0" destOrd="0" presId="urn:microsoft.com/office/officeart/2018/2/layout/IconCircleList"/>
    <dgm:cxn modelId="{52EC4DB1-E36A-4687-9F89-9A8C0DA66A6C}" type="presParOf" srcId="{07CB480A-4456-4058-878B-BF276EF1A26D}" destId="{0A806410-BD58-4C67-B539-02DBE36C2FEB}" srcOrd="1" destOrd="0" presId="urn:microsoft.com/office/officeart/2018/2/layout/IconCircleList"/>
    <dgm:cxn modelId="{86BE4930-A937-4B83-BD72-1B60048EAE2F}" type="presParOf" srcId="{07CB480A-4456-4058-878B-BF276EF1A26D}" destId="{64595096-A241-457D-81D0-542CCD0D5BE8}" srcOrd="2" destOrd="0" presId="urn:microsoft.com/office/officeart/2018/2/layout/IconCircleList"/>
    <dgm:cxn modelId="{97695A4F-B789-4579-B2D2-9F9461BA3772}" type="presParOf" srcId="{07CB480A-4456-4058-878B-BF276EF1A26D}" destId="{FDFDF8AD-1D18-4114-A01F-AF1E26B9457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5225BD-7298-4F7F-9E26-63C8366E80A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7E40278-6962-4CEE-B696-E4286D0FEBBE}">
      <dgm:prSet/>
      <dgm:spPr/>
      <dgm:t>
        <a:bodyPr/>
        <a:lstStyle/>
        <a:p>
          <a:r>
            <a:rPr lang="en-US" dirty="0">
              <a:solidFill>
                <a:srgbClr val="0D1890"/>
              </a:solidFill>
            </a:rPr>
            <a:t>Tout that you are:</a:t>
          </a:r>
        </a:p>
      </dgm:t>
    </dgm:pt>
    <dgm:pt modelId="{3581CC8E-0157-4CF1-AF6A-4D1A75EFF075}" type="parTrans" cxnId="{C0607F0C-609F-4389-8E29-913B0430AABA}">
      <dgm:prSet/>
      <dgm:spPr/>
      <dgm:t>
        <a:bodyPr/>
        <a:lstStyle/>
        <a:p>
          <a:endParaRPr lang="en-US"/>
        </a:p>
      </dgm:t>
    </dgm:pt>
    <dgm:pt modelId="{417A31D3-CA16-44AF-B4F2-08BDF77EF694}" type="sibTrans" cxnId="{C0607F0C-609F-4389-8E29-913B0430AABA}">
      <dgm:prSet/>
      <dgm:spPr/>
      <dgm:t>
        <a:bodyPr/>
        <a:lstStyle/>
        <a:p>
          <a:endParaRPr lang="en-US"/>
        </a:p>
      </dgm:t>
    </dgm:pt>
    <dgm:pt modelId="{52EF8606-A8B4-411F-BF68-3C76603922C8}">
      <dgm:prSet/>
      <dgm:spPr/>
      <dgm:t>
        <a:bodyPr/>
        <a:lstStyle/>
        <a:p>
          <a:r>
            <a:rPr lang="en-US" dirty="0">
              <a:solidFill>
                <a:srgbClr val="0D1890"/>
              </a:solidFill>
            </a:rPr>
            <a:t>Easy to do business with – and why</a:t>
          </a:r>
        </a:p>
      </dgm:t>
    </dgm:pt>
    <dgm:pt modelId="{FFB87749-69F2-464D-B945-2B95F100CA04}" type="parTrans" cxnId="{EE2E6FF9-856B-411D-BFD3-1432D85ED0C5}">
      <dgm:prSet/>
      <dgm:spPr/>
      <dgm:t>
        <a:bodyPr/>
        <a:lstStyle/>
        <a:p>
          <a:endParaRPr lang="en-US"/>
        </a:p>
      </dgm:t>
    </dgm:pt>
    <dgm:pt modelId="{6474871B-0903-488D-BB6A-0786A88CF684}" type="sibTrans" cxnId="{EE2E6FF9-856B-411D-BFD3-1432D85ED0C5}">
      <dgm:prSet/>
      <dgm:spPr/>
      <dgm:t>
        <a:bodyPr/>
        <a:lstStyle/>
        <a:p>
          <a:endParaRPr lang="en-US"/>
        </a:p>
      </dgm:t>
    </dgm:pt>
    <dgm:pt modelId="{D20F4F36-D360-415D-A4E1-97482453E70F}">
      <dgm:prSet/>
      <dgm:spPr/>
      <dgm:t>
        <a:bodyPr/>
        <a:lstStyle/>
        <a:p>
          <a:r>
            <a:rPr lang="en-US" dirty="0">
              <a:solidFill>
                <a:srgbClr val="0D1890"/>
              </a:solidFill>
            </a:rPr>
            <a:t>A local business, employing local people, part of the local community</a:t>
          </a:r>
        </a:p>
      </dgm:t>
    </dgm:pt>
    <dgm:pt modelId="{FE1F3D6D-E1FB-48DF-AD20-078DC5D4E1DF}" type="parTrans" cxnId="{88D6BE08-B9D9-423B-A922-887C495975B3}">
      <dgm:prSet/>
      <dgm:spPr/>
      <dgm:t>
        <a:bodyPr/>
        <a:lstStyle/>
        <a:p>
          <a:endParaRPr lang="en-US"/>
        </a:p>
      </dgm:t>
    </dgm:pt>
    <dgm:pt modelId="{27D40A0D-2F52-4474-9707-B08D1497FE6E}" type="sibTrans" cxnId="{88D6BE08-B9D9-423B-A922-887C495975B3}">
      <dgm:prSet/>
      <dgm:spPr/>
      <dgm:t>
        <a:bodyPr/>
        <a:lstStyle/>
        <a:p>
          <a:endParaRPr lang="en-US"/>
        </a:p>
      </dgm:t>
    </dgm:pt>
    <dgm:pt modelId="{6F09F956-FE86-4ED7-8612-ECEA419F81EB}">
      <dgm:prSet/>
      <dgm:spPr/>
      <dgm:t>
        <a:bodyPr/>
        <a:lstStyle/>
        <a:p>
          <a:r>
            <a:rPr lang="en-US" dirty="0">
              <a:solidFill>
                <a:srgbClr val="0D1890"/>
              </a:solidFill>
            </a:rPr>
            <a:t>Environmentally responsible (even if its just recycling paper at the office)</a:t>
          </a:r>
        </a:p>
      </dgm:t>
    </dgm:pt>
    <dgm:pt modelId="{63E408CF-3962-49C7-9A3B-B7817C3C6865}" type="parTrans" cxnId="{7D894F49-75BA-4510-9782-7D85663B53B1}">
      <dgm:prSet/>
      <dgm:spPr/>
      <dgm:t>
        <a:bodyPr/>
        <a:lstStyle/>
        <a:p>
          <a:endParaRPr lang="en-US"/>
        </a:p>
      </dgm:t>
    </dgm:pt>
    <dgm:pt modelId="{069130EA-8528-4B40-BBEE-41FD580C956A}" type="sibTrans" cxnId="{7D894F49-75BA-4510-9782-7D85663B53B1}">
      <dgm:prSet/>
      <dgm:spPr/>
      <dgm:t>
        <a:bodyPr/>
        <a:lstStyle/>
        <a:p>
          <a:endParaRPr lang="en-US"/>
        </a:p>
      </dgm:t>
    </dgm:pt>
    <dgm:pt modelId="{6E701BED-3F6A-453E-B6C8-8D4ACB316765}">
      <dgm:prSet/>
      <dgm:spPr/>
      <dgm:t>
        <a:bodyPr/>
        <a:lstStyle/>
        <a:p>
          <a:r>
            <a:rPr lang="en-US" dirty="0">
              <a:solidFill>
                <a:srgbClr val="0D1890"/>
              </a:solidFill>
            </a:rPr>
            <a:t>Straightforward and truthful</a:t>
          </a:r>
        </a:p>
      </dgm:t>
    </dgm:pt>
    <dgm:pt modelId="{188F44D1-8487-46C7-91C3-F5BDFDE2D75B}" type="parTrans" cxnId="{0C5FA74F-1EC2-4262-9A04-2C8699865D40}">
      <dgm:prSet/>
      <dgm:spPr/>
      <dgm:t>
        <a:bodyPr/>
        <a:lstStyle/>
        <a:p>
          <a:endParaRPr lang="en-US"/>
        </a:p>
      </dgm:t>
    </dgm:pt>
    <dgm:pt modelId="{CB4988A6-03BF-4420-97DA-06DB1E9BB00C}" type="sibTrans" cxnId="{0C5FA74F-1EC2-4262-9A04-2C8699865D40}">
      <dgm:prSet/>
      <dgm:spPr/>
      <dgm:t>
        <a:bodyPr/>
        <a:lstStyle/>
        <a:p>
          <a:endParaRPr lang="en-US"/>
        </a:p>
      </dgm:t>
    </dgm:pt>
    <dgm:pt modelId="{BC451263-3B90-4532-BA64-927168194CD9}" type="pres">
      <dgm:prSet presAssocID="{865225BD-7298-4F7F-9E26-63C8366E80AD}" presName="vert0" presStyleCnt="0">
        <dgm:presLayoutVars>
          <dgm:dir/>
          <dgm:animOne val="branch"/>
          <dgm:animLvl val="lvl"/>
        </dgm:presLayoutVars>
      </dgm:prSet>
      <dgm:spPr/>
    </dgm:pt>
    <dgm:pt modelId="{DF0417E7-6FE3-4570-B35D-711385F8869F}" type="pres">
      <dgm:prSet presAssocID="{47E40278-6962-4CEE-B696-E4286D0FEBBE}" presName="thickLine" presStyleLbl="alignNode1" presStyleIdx="0" presStyleCnt="5"/>
      <dgm:spPr/>
    </dgm:pt>
    <dgm:pt modelId="{5F67F947-8094-4F7A-86B2-3F76479648AB}" type="pres">
      <dgm:prSet presAssocID="{47E40278-6962-4CEE-B696-E4286D0FEBBE}" presName="horz1" presStyleCnt="0"/>
      <dgm:spPr/>
    </dgm:pt>
    <dgm:pt modelId="{24D20592-98BD-400A-9944-7A9EE480C61F}" type="pres">
      <dgm:prSet presAssocID="{47E40278-6962-4CEE-B696-E4286D0FEBBE}" presName="tx1" presStyleLbl="revTx" presStyleIdx="0" presStyleCnt="5"/>
      <dgm:spPr/>
    </dgm:pt>
    <dgm:pt modelId="{BC7BC9FB-0F0E-417C-8F8E-37BE57F646B8}" type="pres">
      <dgm:prSet presAssocID="{47E40278-6962-4CEE-B696-E4286D0FEBBE}" presName="vert1" presStyleCnt="0"/>
      <dgm:spPr/>
    </dgm:pt>
    <dgm:pt modelId="{21748F97-F6FA-486E-9B25-86055C0A523F}" type="pres">
      <dgm:prSet presAssocID="{52EF8606-A8B4-411F-BF68-3C76603922C8}" presName="thickLine" presStyleLbl="alignNode1" presStyleIdx="1" presStyleCnt="5"/>
      <dgm:spPr/>
    </dgm:pt>
    <dgm:pt modelId="{B7F1F0B8-16A2-416C-8509-09C74551D6FE}" type="pres">
      <dgm:prSet presAssocID="{52EF8606-A8B4-411F-BF68-3C76603922C8}" presName="horz1" presStyleCnt="0"/>
      <dgm:spPr/>
    </dgm:pt>
    <dgm:pt modelId="{706C9051-C4EB-4840-8CD3-D6AD1A18CD11}" type="pres">
      <dgm:prSet presAssocID="{52EF8606-A8B4-411F-BF68-3C76603922C8}" presName="tx1" presStyleLbl="revTx" presStyleIdx="1" presStyleCnt="5"/>
      <dgm:spPr/>
    </dgm:pt>
    <dgm:pt modelId="{A3CA5A54-EACD-4708-B83B-3ED4B1FAF7B2}" type="pres">
      <dgm:prSet presAssocID="{52EF8606-A8B4-411F-BF68-3C76603922C8}" presName="vert1" presStyleCnt="0"/>
      <dgm:spPr/>
    </dgm:pt>
    <dgm:pt modelId="{3E4D9447-3EF9-4F8A-814A-12C24206029F}" type="pres">
      <dgm:prSet presAssocID="{D20F4F36-D360-415D-A4E1-97482453E70F}" presName="thickLine" presStyleLbl="alignNode1" presStyleIdx="2" presStyleCnt="5"/>
      <dgm:spPr/>
    </dgm:pt>
    <dgm:pt modelId="{283CFA6D-435C-4AF8-8160-AA97C86F8B72}" type="pres">
      <dgm:prSet presAssocID="{D20F4F36-D360-415D-A4E1-97482453E70F}" presName="horz1" presStyleCnt="0"/>
      <dgm:spPr/>
    </dgm:pt>
    <dgm:pt modelId="{FEF10370-777D-4BDB-9907-76C8B5009954}" type="pres">
      <dgm:prSet presAssocID="{D20F4F36-D360-415D-A4E1-97482453E70F}" presName="tx1" presStyleLbl="revTx" presStyleIdx="2" presStyleCnt="5"/>
      <dgm:spPr/>
    </dgm:pt>
    <dgm:pt modelId="{8DF495CA-29D8-465E-A78E-CB471D27FD1F}" type="pres">
      <dgm:prSet presAssocID="{D20F4F36-D360-415D-A4E1-97482453E70F}" presName="vert1" presStyleCnt="0"/>
      <dgm:spPr/>
    </dgm:pt>
    <dgm:pt modelId="{A3E4A231-EBAB-4521-924A-3C4841AD9C14}" type="pres">
      <dgm:prSet presAssocID="{6F09F956-FE86-4ED7-8612-ECEA419F81EB}" presName="thickLine" presStyleLbl="alignNode1" presStyleIdx="3" presStyleCnt="5"/>
      <dgm:spPr/>
    </dgm:pt>
    <dgm:pt modelId="{9E88F03C-EDFE-4650-B38F-2AF040DF469F}" type="pres">
      <dgm:prSet presAssocID="{6F09F956-FE86-4ED7-8612-ECEA419F81EB}" presName="horz1" presStyleCnt="0"/>
      <dgm:spPr/>
    </dgm:pt>
    <dgm:pt modelId="{8E4E224D-BDCE-458E-B19C-7A9B19E32B97}" type="pres">
      <dgm:prSet presAssocID="{6F09F956-FE86-4ED7-8612-ECEA419F81EB}" presName="tx1" presStyleLbl="revTx" presStyleIdx="3" presStyleCnt="5"/>
      <dgm:spPr/>
    </dgm:pt>
    <dgm:pt modelId="{780A2895-1FEF-4585-9708-12607F7C72B3}" type="pres">
      <dgm:prSet presAssocID="{6F09F956-FE86-4ED7-8612-ECEA419F81EB}" presName="vert1" presStyleCnt="0"/>
      <dgm:spPr/>
    </dgm:pt>
    <dgm:pt modelId="{15EFE48E-7E7A-4DD6-88A6-C4DDA3DFC033}" type="pres">
      <dgm:prSet presAssocID="{6E701BED-3F6A-453E-B6C8-8D4ACB316765}" presName="thickLine" presStyleLbl="alignNode1" presStyleIdx="4" presStyleCnt="5"/>
      <dgm:spPr/>
    </dgm:pt>
    <dgm:pt modelId="{28370FFE-2224-41F2-AAD5-CF27A1B34478}" type="pres">
      <dgm:prSet presAssocID="{6E701BED-3F6A-453E-B6C8-8D4ACB316765}" presName="horz1" presStyleCnt="0"/>
      <dgm:spPr/>
    </dgm:pt>
    <dgm:pt modelId="{0E339708-11F7-471B-A48B-3C2EDDCB8771}" type="pres">
      <dgm:prSet presAssocID="{6E701BED-3F6A-453E-B6C8-8D4ACB316765}" presName="tx1" presStyleLbl="revTx" presStyleIdx="4" presStyleCnt="5"/>
      <dgm:spPr/>
    </dgm:pt>
    <dgm:pt modelId="{A27B3D7D-C384-4693-9D6E-8FE24434AEA2}" type="pres">
      <dgm:prSet presAssocID="{6E701BED-3F6A-453E-B6C8-8D4ACB316765}" presName="vert1" presStyleCnt="0"/>
      <dgm:spPr/>
    </dgm:pt>
  </dgm:ptLst>
  <dgm:cxnLst>
    <dgm:cxn modelId="{88D6BE08-B9D9-423B-A922-887C495975B3}" srcId="{865225BD-7298-4F7F-9E26-63C8366E80AD}" destId="{D20F4F36-D360-415D-A4E1-97482453E70F}" srcOrd="2" destOrd="0" parTransId="{FE1F3D6D-E1FB-48DF-AD20-078DC5D4E1DF}" sibTransId="{27D40A0D-2F52-4474-9707-B08D1497FE6E}"/>
    <dgm:cxn modelId="{C0607F0C-609F-4389-8E29-913B0430AABA}" srcId="{865225BD-7298-4F7F-9E26-63C8366E80AD}" destId="{47E40278-6962-4CEE-B696-E4286D0FEBBE}" srcOrd="0" destOrd="0" parTransId="{3581CC8E-0157-4CF1-AF6A-4D1A75EFF075}" sibTransId="{417A31D3-CA16-44AF-B4F2-08BDF77EF694}"/>
    <dgm:cxn modelId="{7D894F49-75BA-4510-9782-7D85663B53B1}" srcId="{865225BD-7298-4F7F-9E26-63C8366E80AD}" destId="{6F09F956-FE86-4ED7-8612-ECEA419F81EB}" srcOrd="3" destOrd="0" parTransId="{63E408CF-3962-49C7-9A3B-B7817C3C6865}" sibTransId="{069130EA-8528-4B40-BBEE-41FD580C956A}"/>
    <dgm:cxn modelId="{0C5FA74F-1EC2-4262-9A04-2C8699865D40}" srcId="{865225BD-7298-4F7F-9E26-63C8366E80AD}" destId="{6E701BED-3F6A-453E-B6C8-8D4ACB316765}" srcOrd="4" destOrd="0" parTransId="{188F44D1-8487-46C7-91C3-F5BDFDE2D75B}" sibTransId="{CB4988A6-03BF-4420-97DA-06DB1E9BB00C}"/>
    <dgm:cxn modelId="{DEDE8F7A-9935-414D-8C0E-05277510AC17}" type="presOf" srcId="{52EF8606-A8B4-411F-BF68-3C76603922C8}" destId="{706C9051-C4EB-4840-8CD3-D6AD1A18CD11}" srcOrd="0" destOrd="0" presId="urn:microsoft.com/office/officeart/2008/layout/LinedList"/>
    <dgm:cxn modelId="{6548A580-BF4C-47E2-907C-9340538F6C9B}" type="presOf" srcId="{6E701BED-3F6A-453E-B6C8-8D4ACB316765}" destId="{0E339708-11F7-471B-A48B-3C2EDDCB8771}" srcOrd="0" destOrd="0" presId="urn:microsoft.com/office/officeart/2008/layout/LinedList"/>
    <dgm:cxn modelId="{B183F79D-B44A-4C9B-A049-77A2FCE76CC8}" type="presOf" srcId="{D20F4F36-D360-415D-A4E1-97482453E70F}" destId="{FEF10370-777D-4BDB-9907-76C8B5009954}" srcOrd="0" destOrd="0" presId="urn:microsoft.com/office/officeart/2008/layout/LinedList"/>
    <dgm:cxn modelId="{274AC1D5-2051-4A9E-861A-0AFE371B7F0E}" type="presOf" srcId="{47E40278-6962-4CEE-B696-E4286D0FEBBE}" destId="{24D20592-98BD-400A-9944-7A9EE480C61F}" srcOrd="0" destOrd="0" presId="urn:microsoft.com/office/officeart/2008/layout/LinedList"/>
    <dgm:cxn modelId="{1E558DF4-977D-414E-B840-3DE9A16D2D83}" type="presOf" srcId="{865225BD-7298-4F7F-9E26-63C8366E80AD}" destId="{BC451263-3B90-4532-BA64-927168194CD9}" srcOrd="0" destOrd="0" presId="urn:microsoft.com/office/officeart/2008/layout/LinedList"/>
    <dgm:cxn modelId="{EE2E6FF9-856B-411D-BFD3-1432D85ED0C5}" srcId="{865225BD-7298-4F7F-9E26-63C8366E80AD}" destId="{52EF8606-A8B4-411F-BF68-3C76603922C8}" srcOrd="1" destOrd="0" parTransId="{FFB87749-69F2-464D-B945-2B95F100CA04}" sibTransId="{6474871B-0903-488D-BB6A-0786A88CF684}"/>
    <dgm:cxn modelId="{13CC30FF-E607-41D7-8ACA-3A6BC5641CA9}" type="presOf" srcId="{6F09F956-FE86-4ED7-8612-ECEA419F81EB}" destId="{8E4E224D-BDCE-458E-B19C-7A9B19E32B97}" srcOrd="0" destOrd="0" presId="urn:microsoft.com/office/officeart/2008/layout/LinedList"/>
    <dgm:cxn modelId="{418288C9-E99D-4F8D-ADA5-4238C41C29C8}" type="presParOf" srcId="{BC451263-3B90-4532-BA64-927168194CD9}" destId="{DF0417E7-6FE3-4570-B35D-711385F8869F}" srcOrd="0" destOrd="0" presId="urn:microsoft.com/office/officeart/2008/layout/LinedList"/>
    <dgm:cxn modelId="{91394B7B-13CB-4A0D-BF6C-C06404DDED91}" type="presParOf" srcId="{BC451263-3B90-4532-BA64-927168194CD9}" destId="{5F67F947-8094-4F7A-86B2-3F76479648AB}" srcOrd="1" destOrd="0" presId="urn:microsoft.com/office/officeart/2008/layout/LinedList"/>
    <dgm:cxn modelId="{329A0E15-1281-4B29-8DAE-AD10D3D8F2A5}" type="presParOf" srcId="{5F67F947-8094-4F7A-86B2-3F76479648AB}" destId="{24D20592-98BD-400A-9944-7A9EE480C61F}" srcOrd="0" destOrd="0" presId="urn:microsoft.com/office/officeart/2008/layout/LinedList"/>
    <dgm:cxn modelId="{0FA4C1DA-5264-4393-93CD-59990D4DE89F}" type="presParOf" srcId="{5F67F947-8094-4F7A-86B2-3F76479648AB}" destId="{BC7BC9FB-0F0E-417C-8F8E-37BE57F646B8}" srcOrd="1" destOrd="0" presId="urn:microsoft.com/office/officeart/2008/layout/LinedList"/>
    <dgm:cxn modelId="{AEF67E21-4311-479F-B251-61D02872F81F}" type="presParOf" srcId="{BC451263-3B90-4532-BA64-927168194CD9}" destId="{21748F97-F6FA-486E-9B25-86055C0A523F}" srcOrd="2" destOrd="0" presId="urn:microsoft.com/office/officeart/2008/layout/LinedList"/>
    <dgm:cxn modelId="{50AD14FB-8741-4016-9DB5-D45B1B7ACBA2}" type="presParOf" srcId="{BC451263-3B90-4532-BA64-927168194CD9}" destId="{B7F1F0B8-16A2-416C-8509-09C74551D6FE}" srcOrd="3" destOrd="0" presId="urn:microsoft.com/office/officeart/2008/layout/LinedList"/>
    <dgm:cxn modelId="{CA046FBA-DF80-49BA-9110-6ADA94973080}" type="presParOf" srcId="{B7F1F0B8-16A2-416C-8509-09C74551D6FE}" destId="{706C9051-C4EB-4840-8CD3-D6AD1A18CD11}" srcOrd="0" destOrd="0" presId="urn:microsoft.com/office/officeart/2008/layout/LinedList"/>
    <dgm:cxn modelId="{78DA1425-7B32-4308-A7C2-16BA69527EF3}" type="presParOf" srcId="{B7F1F0B8-16A2-416C-8509-09C74551D6FE}" destId="{A3CA5A54-EACD-4708-B83B-3ED4B1FAF7B2}" srcOrd="1" destOrd="0" presId="urn:microsoft.com/office/officeart/2008/layout/LinedList"/>
    <dgm:cxn modelId="{FF83ABF3-9016-4C64-BD9F-FF4CBCDE6379}" type="presParOf" srcId="{BC451263-3B90-4532-BA64-927168194CD9}" destId="{3E4D9447-3EF9-4F8A-814A-12C24206029F}" srcOrd="4" destOrd="0" presId="urn:microsoft.com/office/officeart/2008/layout/LinedList"/>
    <dgm:cxn modelId="{88237314-7173-4D88-94BD-A60DED02721F}" type="presParOf" srcId="{BC451263-3B90-4532-BA64-927168194CD9}" destId="{283CFA6D-435C-4AF8-8160-AA97C86F8B72}" srcOrd="5" destOrd="0" presId="urn:microsoft.com/office/officeart/2008/layout/LinedList"/>
    <dgm:cxn modelId="{4D05C02B-E650-4016-9268-8BFF2DCBE597}" type="presParOf" srcId="{283CFA6D-435C-4AF8-8160-AA97C86F8B72}" destId="{FEF10370-777D-4BDB-9907-76C8B5009954}" srcOrd="0" destOrd="0" presId="urn:microsoft.com/office/officeart/2008/layout/LinedList"/>
    <dgm:cxn modelId="{A1F844DB-B245-492A-9348-52EC9FEE977B}" type="presParOf" srcId="{283CFA6D-435C-4AF8-8160-AA97C86F8B72}" destId="{8DF495CA-29D8-465E-A78E-CB471D27FD1F}" srcOrd="1" destOrd="0" presId="urn:microsoft.com/office/officeart/2008/layout/LinedList"/>
    <dgm:cxn modelId="{50CC200E-6010-4FA5-B549-C19C870D069F}" type="presParOf" srcId="{BC451263-3B90-4532-BA64-927168194CD9}" destId="{A3E4A231-EBAB-4521-924A-3C4841AD9C14}" srcOrd="6" destOrd="0" presId="urn:microsoft.com/office/officeart/2008/layout/LinedList"/>
    <dgm:cxn modelId="{35D31276-99AB-4FFE-9368-D2D21DC5422E}" type="presParOf" srcId="{BC451263-3B90-4532-BA64-927168194CD9}" destId="{9E88F03C-EDFE-4650-B38F-2AF040DF469F}" srcOrd="7" destOrd="0" presId="urn:microsoft.com/office/officeart/2008/layout/LinedList"/>
    <dgm:cxn modelId="{DC01522D-F9A2-4532-ACC6-BAAF3A5186E8}" type="presParOf" srcId="{9E88F03C-EDFE-4650-B38F-2AF040DF469F}" destId="{8E4E224D-BDCE-458E-B19C-7A9B19E32B97}" srcOrd="0" destOrd="0" presId="urn:microsoft.com/office/officeart/2008/layout/LinedList"/>
    <dgm:cxn modelId="{58C08825-8346-4E09-880B-B526F695F8B0}" type="presParOf" srcId="{9E88F03C-EDFE-4650-B38F-2AF040DF469F}" destId="{780A2895-1FEF-4585-9708-12607F7C72B3}" srcOrd="1" destOrd="0" presId="urn:microsoft.com/office/officeart/2008/layout/LinedList"/>
    <dgm:cxn modelId="{8D5F6B8C-279F-42E7-A656-0643B1DE0C6A}" type="presParOf" srcId="{BC451263-3B90-4532-BA64-927168194CD9}" destId="{15EFE48E-7E7A-4DD6-88A6-C4DDA3DFC033}" srcOrd="8" destOrd="0" presId="urn:microsoft.com/office/officeart/2008/layout/LinedList"/>
    <dgm:cxn modelId="{0BBBF4E5-7758-44A4-B95D-F5117A97D1A3}" type="presParOf" srcId="{BC451263-3B90-4532-BA64-927168194CD9}" destId="{28370FFE-2224-41F2-AAD5-CF27A1B34478}" srcOrd="9" destOrd="0" presId="urn:microsoft.com/office/officeart/2008/layout/LinedList"/>
    <dgm:cxn modelId="{095BCE1A-57A3-4186-8331-C897590F948D}" type="presParOf" srcId="{28370FFE-2224-41F2-AAD5-CF27A1B34478}" destId="{0E339708-11F7-471B-A48B-3C2EDDCB8771}" srcOrd="0" destOrd="0" presId="urn:microsoft.com/office/officeart/2008/layout/LinedList"/>
    <dgm:cxn modelId="{07777C97-142C-4187-A3A1-131792423748}" type="presParOf" srcId="{28370FFE-2224-41F2-AAD5-CF27A1B34478}" destId="{A27B3D7D-C384-4693-9D6E-8FE24434AEA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08537F-2588-4B2E-A3C7-91B5A708A42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A9D6247-C9BC-451C-ACDE-A9ADD953729B}">
      <dgm:prSet custT="1"/>
      <dgm:spPr/>
      <dgm:t>
        <a:bodyPr/>
        <a:lstStyle/>
        <a:p>
          <a:r>
            <a:rPr lang="en-US" sz="2800" dirty="0"/>
            <a:t>Let viewers know the causes and organizations you support.  Create a tab on your site’s homepage that touts “Community Involvement” or “How We Help” </a:t>
          </a:r>
        </a:p>
      </dgm:t>
    </dgm:pt>
    <dgm:pt modelId="{52BD613C-B0DC-4198-88A9-C0EA68401FF1}" type="parTrans" cxnId="{D8721A77-A846-4547-852C-5B5B167904AB}">
      <dgm:prSet/>
      <dgm:spPr/>
      <dgm:t>
        <a:bodyPr/>
        <a:lstStyle/>
        <a:p>
          <a:endParaRPr lang="en-US"/>
        </a:p>
      </dgm:t>
    </dgm:pt>
    <dgm:pt modelId="{FDC42339-0F2F-4186-8BA6-DEEC4FE36B44}" type="sibTrans" cxnId="{D8721A77-A846-4547-852C-5B5B167904AB}">
      <dgm:prSet/>
      <dgm:spPr/>
      <dgm:t>
        <a:bodyPr/>
        <a:lstStyle/>
        <a:p>
          <a:endParaRPr lang="en-US"/>
        </a:p>
      </dgm:t>
    </dgm:pt>
    <dgm:pt modelId="{ADC37229-0988-42C2-A9F2-FA7BD28919FA}">
      <dgm:prSet custT="1"/>
      <dgm:spPr/>
      <dgm:t>
        <a:bodyPr/>
        <a:lstStyle/>
        <a:p>
          <a:r>
            <a:rPr lang="en-US" sz="2800" dirty="0"/>
            <a:t>Add pictures of your team working with local events</a:t>
          </a:r>
        </a:p>
      </dgm:t>
    </dgm:pt>
    <dgm:pt modelId="{526DBE01-D622-4782-B987-52BC576F4D61}" type="parTrans" cxnId="{4F83C67A-1363-4BD2-B731-4969580D44B8}">
      <dgm:prSet/>
      <dgm:spPr/>
      <dgm:t>
        <a:bodyPr/>
        <a:lstStyle/>
        <a:p>
          <a:endParaRPr lang="en-US"/>
        </a:p>
      </dgm:t>
    </dgm:pt>
    <dgm:pt modelId="{49E71C22-18E5-4E18-81F9-E10B520E9D5A}" type="sibTrans" cxnId="{4F83C67A-1363-4BD2-B731-4969580D44B8}">
      <dgm:prSet/>
      <dgm:spPr/>
      <dgm:t>
        <a:bodyPr/>
        <a:lstStyle/>
        <a:p>
          <a:endParaRPr lang="en-US"/>
        </a:p>
      </dgm:t>
    </dgm:pt>
    <dgm:pt modelId="{85F61BCF-D882-482B-87C8-87B9C547DA56}">
      <dgm:prSet custT="1"/>
      <dgm:spPr/>
      <dgm:t>
        <a:bodyPr/>
        <a:lstStyle/>
        <a:p>
          <a:r>
            <a:rPr lang="en-US" sz="2600" dirty="0"/>
            <a:t>To reach single parents, include a section titled “Making it Easy for Every Kind of Family”, with info on how you understand the demands of working parents and single parents and what you do to make your service and installation as smooth and easy as possible</a:t>
          </a:r>
        </a:p>
      </dgm:t>
    </dgm:pt>
    <dgm:pt modelId="{6C1C9083-6C48-405D-AC96-B4A7E7CBB191}" type="parTrans" cxnId="{99B656F5-B33E-4099-BC22-4C5ACA2C1942}">
      <dgm:prSet/>
      <dgm:spPr/>
      <dgm:t>
        <a:bodyPr/>
        <a:lstStyle/>
        <a:p>
          <a:endParaRPr lang="en-US"/>
        </a:p>
      </dgm:t>
    </dgm:pt>
    <dgm:pt modelId="{795D89AC-DE10-44DE-BCC5-413AFF74FC3D}" type="sibTrans" cxnId="{99B656F5-B33E-4099-BC22-4C5ACA2C1942}">
      <dgm:prSet/>
      <dgm:spPr/>
      <dgm:t>
        <a:bodyPr/>
        <a:lstStyle/>
        <a:p>
          <a:endParaRPr lang="en-US"/>
        </a:p>
      </dgm:t>
    </dgm:pt>
    <dgm:pt modelId="{671C9219-6296-4A43-BFDD-AA48547C86FA}" type="pres">
      <dgm:prSet presAssocID="{9508537F-2588-4B2E-A3C7-91B5A708A421}" presName="linear" presStyleCnt="0">
        <dgm:presLayoutVars>
          <dgm:animLvl val="lvl"/>
          <dgm:resizeHandles val="exact"/>
        </dgm:presLayoutVars>
      </dgm:prSet>
      <dgm:spPr/>
    </dgm:pt>
    <dgm:pt modelId="{4A9B5256-A5CC-4577-990C-F2D5D80B7E7D}" type="pres">
      <dgm:prSet presAssocID="{7A9D6247-C9BC-451C-ACDE-A9ADD953729B}" presName="parentText" presStyleLbl="node1" presStyleIdx="0" presStyleCnt="3">
        <dgm:presLayoutVars>
          <dgm:chMax val="0"/>
          <dgm:bulletEnabled val="1"/>
        </dgm:presLayoutVars>
      </dgm:prSet>
      <dgm:spPr/>
    </dgm:pt>
    <dgm:pt modelId="{3E286C7C-B4E3-4470-B3A0-B6365ABD7BAB}" type="pres">
      <dgm:prSet presAssocID="{FDC42339-0F2F-4186-8BA6-DEEC4FE36B44}" presName="spacer" presStyleCnt="0"/>
      <dgm:spPr/>
    </dgm:pt>
    <dgm:pt modelId="{EF471795-3375-4A5C-A099-443D7BD48405}" type="pres">
      <dgm:prSet presAssocID="{ADC37229-0988-42C2-A9F2-FA7BD28919FA}" presName="parentText" presStyleLbl="node1" presStyleIdx="1" presStyleCnt="3">
        <dgm:presLayoutVars>
          <dgm:chMax val="0"/>
          <dgm:bulletEnabled val="1"/>
        </dgm:presLayoutVars>
      </dgm:prSet>
      <dgm:spPr/>
    </dgm:pt>
    <dgm:pt modelId="{CE520BC4-0A8F-4631-A834-1CF0F537A45D}" type="pres">
      <dgm:prSet presAssocID="{49E71C22-18E5-4E18-81F9-E10B520E9D5A}" presName="spacer" presStyleCnt="0"/>
      <dgm:spPr/>
    </dgm:pt>
    <dgm:pt modelId="{5E5C0DA4-6C9C-4EFD-9F6F-B7B0C94634B4}" type="pres">
      <dgm:prSet presAssocID="{85F61BCF-D882-482B-87C8-87B9C547DA56}" presName="parentText" presStyleLbl="node1" presStyleIdx="2" presStyleCnt="3">
        <dgm:presLayoutVars>
          <dgm:chMax val="0"/>
          <dgm:bulletEnabled val="1"/>
        </dgm:presLayoutVars>
      </dgm:prSet>
      <dgm:spPr/>
    </dgm:pt>
  </dgm:ptLst>
  <dgm:cxnLst>
    <dgm:cxn modelId="{276F2D43-1337-4975-8790-337D77217625}" type="presOf" srcId="{9508537F-2588-4B2E-A3C7-91B5A708A421}" destId="{671C9219-6296-4A43-BFDD-AA48547C86FA}" srcOrd="0" destOrd="0" presId="urn:microsoft.com/office/officeart/2005/8/layout/vList2"/>
    <dgm:cxn modelId="{D8721A77-A846-4547-852C-5B5B167904AB}" srcId="{9508537F-2588-4B2E-A3C7-91B5A708A421}" destId="{7A9D6247-C9BC-451C-ACDE-A9ADD953729B}" srcOrd="0" destOrd="0" parTransId="{52BD613C-B0DC-4198-88A9-C0EA68401FF1}" sibTransId="{FDC42339-0F2F-4186-8BA6-DEEC4FE36B44}"/>
    <dgm:cxn modelId="{4F83C67A-1363-4BD2-B731-4969580D44B8}" srcId="{9508537F-2588-4B2E-A3C7-91B5A708A421}" destId="{ADC37229-0988-42C2-A9F2-FA7BD28919FA}" srcOrd="1" destOrd="0" parTransId="{526DBE01-D622-4782-B987-52BC576F4D61}" sibTransId="{49E71C22-18E5-4E18-81F9-E10B520E9D5A}"/>
    <dgm:cxn modelId="{EA3C6AB5-71A5-4034-B182-F9771952B8DA}" type="presOf" srcId="{85F61BCF-D882-482B-87C8-87B9C547DA56}" destId="{5E5C0DA4-6C9C-4EFD-9F6F-B7B0C94634B4}" srcOrd="0" destOrd="0" presId="urn:microsoft.com/office/officeart/2005/8/layout/vList2"/>
    <dgm:cxn modelId="{83CCE6F0-62C4-495B-BD8C-43914E33C27B}" type="presOf" srcId="{ADC37229-0988-42C2-A9F2-FA7BD28919FA}" destId="{EF471795-3375-4A5C-A099-443D7BD48405}" srcOrd="0" destOrd="0" presId="urn:microsoft.com/office/officeart/2005/8/layout/vList2"/>
    <dgm:cxn modelId="{99B656F5-B33E-4099-BC22-4C5ACA2C1942}" srcId="{9508537F-2588-4B2E-A3C7-91B5A708A421}" destId="{85F61BCF-D882-482B-87C8-87B9C547DA56}" srcOrd="2" destOrd="0" parTransId="{6C1C9083-6C48-405D-AC96-B4A7E7CBB191}" sibTransId="{795D89AC-DE10-44DE-BCC5-413AFF74FC3D}"/>
    <dgm:cxn modelId="{36AAB7FF-0327-4176-893C-2496B384337A}" type="presOf" srcId="{7A9D6247-C9BC-451C-ACDE-A9ADD953729B}" destId="{4A9B5256-A5CC-4577-990C-F2D5D80B7E7D}" srcOrd="0" destOrd="0" presId="urn:microsoft.com/office/officeart/2005/8/layout/vList2"/>
    <dgm:cxn modelId="{353556B2-736C-4956-8687-8388F2A25E54}" type="presParOf" srcId="{671C9219-6296-4A43-BFDD-AA48547C86FA}" destId="{4A9B5256-A5CC-4577-990C-F2D5D80B7E7D}" srcOrd="0" destOrd="0" presId="urn:microsoft.com/office/officeart/2005/8/layout/vList2"/>
    <dgm:cxn modelId="{61749392-2196-4E4D-8119-D235E058BE3E}" type="presParOf" srcId="{671C9219-6296-4A43-BFDD-AA48547C86FA}" destId="{3E286C7C-B4E3-4470-B3A0-B6365ABD7BAB}" srcOrd="1" destOrd="0" presId="urn:microsoft.com/office/officeart/2005/8/layout/vList2"/>
    <dgm:cxn modelId="{BC3349DC-A9CD-49A6-B10E-78F749745346}" type="presParOf" srcId="{671C9219-6296-4A43-BFDD-AA48547C86FA}" destId="{EF471795-3375-4A5C-A099-443D7BD48405}" srcOrd="2" destOrd="0" presId="urn:microsoft.com/office/officeart/2005/8/layout/vList2"/>
    <dgm:cxn modelId="{3159E426-6BE8-4F6D-A591-CA78EBB42509}" type="presParOf" srcId="{671C9219-6296-4A43-BFDD-AA48547C86FA}" destId="{CE520BC4-0A8F-4631-A834-1CF0F537A45D}" srcOrd="3" destOrd="0" presId="urn:microsoft.com/office/officeart/2005/8/layout/vList2"/>
    <dgm:cxn modelId="{8A7188BC-DB3C-424B-A598-8563C4220BB7}" type="presParOf" srcId="{671C9219-6296-4A43-BFDD-AA48547C86FA}" destId="{5E5C0DA4-6C9C-4EFD-9F6F-B7B0C94634B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D8FC42-CE92-47AF-8616-38887B95C7AC}" type="doc">
      <dgm:prSet loTypeId="urn:microsoft.com/office/officeart/2016/7/layout/VerticalDownArrowProcess" loCatId="process" qsTypeId="urn:microsoft.com/office/officeart/2005/8/quickstyle/simple1" qsCatId="simple" csTypeId="urn:microsoft.com/office/officeart/2005/8/colors/colorful5" csCatId="colorful"/>
      <dgm:spPr/>
      <dgm:t>
        <a:bodyPr/>
        <a:lstStyle/>
        <a:p>
          <a:endParaRPr lang="en-US"/>
        </a:p>
      </dgm:t>
    </dgm:pt>
    <dgm:pt modelId="{9F5ADF05-5A05-4FDE-9214-0D26FC874635}">
      <dgm:prSet/>
      <dgm:spPr/>
      <dgm:t>
        <a:bodyPr/>
        <a:lstStyle/>
        <a:p>
          <a:r>
            <a:rPr lang="en-US"/>
            <a:t>Keep</a:t>
          </a:r>
        </a:p>
      </dgm:t>
    </dgm:pt>
    <dgm:pt modelId="{89553FE6-EF5F-4C2E-A565-C5E4D5149CE0}" type="parTrans" cxnId="{10C630EA-8945-4297-9BEA-479DA3214240}">
      <dgm:prSet/>
      <dgm:spPr/>
      <dgm:t>
        <a:bodyPr/>
        <a:lstStyle/>
        <a:p>
          <a:endParaRPr lang="en-US"/>
        </a:p>
      </dgm:t>
    </dgm:pt>
    <dgm:pt modelId="{434FA8C4-E7CE-41F5-BAB8-FD5B91CB18FE}" type="sibTrans" cxnId="{10C630EA-8945-4297-9BEA-479DA3214240}">
      <dgm:prSet/>
      <dgm:spPr/>
      <dgm:t>
        <a:bodyPr/>
        <a:lstStyle/>
        <a:p>
          <a:endParaRPr lang="en-US"/>
        </a:p>
      </dgm:t>
    </dgm:pt>
    <dgm:pt modelId="{A4A1584A-A9B1-460A-903E-24A0BA846B48}">
      <dgm:prSet custT="1"/>
      <dgm:spPr/>
      <dgm:t>
        <a:bodyPr/>
        <a:lstStyle/>
        <a:p>
          <a:r>
            <a:rPr lang="en-US" sz="3200" dirty="0"/>
            <a:t>Keep your emails short.  Use bullet points and white space.</a:t>
          </a:r>
        </a:p>
      </dgm:t>
    </dgm:pt>
    <dgm:pt modelId="{4B8BB1DE-E6F1-4330-99E5-366C2DA6F5F4}" type="parTrans" cxnId="{F445D474-F4A8-401F-AB14-5D4159CDCB12}">
      <dgm:prSet/>
      <dgm:spPr/>
      <dgm:t>
        <a:bodyPr/>
        <a:lstStyle/>
        <a:p>
          <a:endParaRPr lang="en-US"/>
        </a:p>
      </dgm:t>
    </dgm:pt>
    <dgm:pt modelId="{FF22689F-D988-4FE1-82BE-2576C6A9F093}" type="sibTrans" cxnId="{F445D474-F4A8-401F-AB14-5D4159CDCB12}">
      <dgm:prSet/>
      <dgm:spPr/>
      <dgm:t>
        <a:bodyPr/>
        <a:lstStyle/>
        <a:p>
          <a:endParaRPr lang="en-US"/>
        </a:p>
      </dgm:t>
    </dgm:pt>
    <dgm:pt modelId="{180CCFC5-8844-4DB7-954A-E5ECD2CDCF73}">
      <dgm:prSet/>
      <dgm:spPr/>
      <dgm:t>
        <a:bodyPr/>
        <a:lstStyle/>
        <a:p>
          <a:r>
            <a:rPr lang="en-US"/>
            <a:t>Avoid</a:t>
          </a:r>
        </a:p>
      </dgm:t>
    </dgm:pt>
    <dgm:pt modelId="{74DB29AA-751E-4287-AB14-9F07FB04E3F8}" type="parTrans" cxnId="{4D5548DB-F7ED-43D2-A958-0CA9ED843700}">
      <dgm:prSet/>
      <dgm:spPr/>
      <dgm:t>
        <a:bodyPr/>
        <a:lstStyle/>
        <a:p>
          <a:endParaRPr lang="en-US"/>
        </a:p>
      </dgm:t>
    </dgm:pt>
    <dgm:pt modelId="{2E1FD732-9FD4-4293-8E82-FA74D32FB73B}" type="sibTrans" cxnId="{4D5548DB-F7ED-43D2-A958-0CA9ED843700}">
      <dgm:prSet/>
      <dgm:spPr/>
      <dgm:t>
        <a:bodyPr/>
        <a:lstStyle/>
        <a:p>
          <a:endParaRPr lang="en-US"/>
        </a:p>
      </dgm:t>
    </dgm:pt>
    <dgm:pt modelId="{891F4B74-8EF4-471A-AD4B-C9054D7DAE10}">
      <dgm:prSet custT="1"/>
      <dgm:spPr/>
      <dgm:t>
        <a:bodyPr/>
        <a:lstStyle/>
        <a:p>
          <a:r>
            <a:rPr lang="en-US" sz="3200" dirty="0"/>
            <a:t>Avoid using industry jargon when talking with customers.  </a:t>
          </a:r>
        </a:p>
      </dgm:t>
    </dgm:pt>
    <dgm:pt modelId="{3F76E2B5-C96B-45D1-946A-1BBEF0BB4210}" type="parTrans" cxnId="{2279E9FD-DCB6-4720-8434-393B830FB5F4}">
      <dgm:prSet/>
      <dgm:spPr/>
      <dgm:t>
        <a:bodyPr/>
        <a:lstStyle/>
        <a:p>
          <a:endParaRPr lang="en-US"/>
        </a:p>
      </dgm:t>
    </dgm:pt>
    <dgm:pt modelId="{A0D5917B-2EFF-425F-95AD-5706CC34F863}" type="sibTrans" cxnId="{2279E9FD-DCB6-4720-8434-393B830FB5F4}">
      <dgm:prSet/>
      <dgm:spPr/>
      <dgm:t>
        <a:bodyPr/>
        <a:lstStyle/>
        <a:p>
          <a:endParaRPr lang="en-US"/>
        </a:p>
      </dgm:t>
    </dgm:pt>
    <dgm:pt modelId="{CC98781A-BDCD-4853-8FCE-0C7D15FF63B7}">
      <dgm:prSet/>
      <dgm:spPr/>
      <dgm:t>
        <a:bodyPr/>
        <a:lstStyle/>
        <a:p>
          <a:r>
            <a:rPr lang="en-US"/>
            <a:t>Give</a:t>
          </a:r>
        </a:p>
      </dgm:t>
    </dgm:pt>
    <dgm:pt modelId="{8A58E2B9-C77B-4B58-B049-9CB3A8283EC2}" type="parTrans" cxnId="{D9358B59-1A97-4A08-AF28-0FB69A0978E1}">
      <dgm:prSet/>
      <dgm:spPr/>
      <dgm:t>
        <a:bodyPr/>
        <a:lstStyle/>
        <a:p>
          <a:endParaRPr lang="en-US"/>
        </a:p>
      </dgm:t>
    </dgm:pt>
    <dgm:pt modelId="{5DAB3BB0-B8F9-43B7-B5CB-4C58CA6FFE21}" type="sibTrans" cxnId="{D9358B59-1A97-4A08-AF28-0FB69A0978E1}">
      <dgm:prSet/>
      <dgm:spPr/>
      <dgm:t>
        <a:bodyPr/>
        <a:lstStyle/>
        <a:p>
          <a:endParaRPr lang="en-US"/>
        </a:p>
      </dgm:t>
    </dgm:pt>
    <dgm:pt modelId="{0CD2CC2B-7B46-45EB-9A8D-05063E66D75D}">
      <dgm:prSet custT="1"/>
      <dgm:spPr/>
      <dgm:t>
        <a:bodyPr/>
        <a:lstStyle/>
        <a:p>
          <a:r>
            <a:rPr lang="en-US" sz="2800" dirty="0"/>
            <a:t>Give women all the info and options.  With men, narrow to “Here are the three best options” or “My three recommendations are…”</a:t>
          </a:r>
        </a:p>
      </dgm:t>
    </dgm:pt>
    <dgm:pt modelId="{7D5E673C-ADFD-4D6C-AF05-736A893C905C}" type="parTrans" cxnId="{EE7975DD-AFA3-4627-9F94-587F8D082CC1}">
      <dgm:prSet/>
      <dgm:spPr/>
      <dgm:t>
        <a:bodyPr/>
        <a:lstStyle/>
        <a:p>
          <a:endParaRPr lang="en-US"/>
        </a:p>
      </dgm:t>
    </dgm:pt>
    <dgm:pt modelId="{8B39A5A6-4379-454B-A2C5-8E45D216FB02}" type="sibTrans" cxnId="{EE7975DD-AFA3-4627-9F94-587F8D082CC1}">
      <dgm:prSet/>
      <dgm:spPr/>
      <dgm:t>
        <a:bodyPr/>
        <a:lstStyle/>
        <a:p>
          <a:endParaRPr lang="en-US"/>
        </a:p>
      </dgm:t>
    </dgm:pt>
    <dgm:pt modelId="{677CBF9B-DF2A-4129-9940-30CE5BC2BA62}">
      <dgm:prSet/>
      <dgm:spPr/>
      <dgm:t>
        <a:bodyPr/>
        <a:lstStyle/>
        <a:p>
          <a:r>
            <a:rPr lang="en-US"/>
            <a:t>Review</a:t>
          </a:r>
        </a:p>
      </dgm:t>
    </dgm:pt>
    <dgm:pt modelId="{D35C593A-9AD0-4923-A0D9-1DD7C0E9B103}" type="parTrans" cxnId="{63F0A187-34AE-4619-BAF3-CA56C89812E1}">
      <dgm:prSet/>
      <dgm:spPr/>
      <dgm:t>
        <a:bodyPr/>
        <a:lstStyle/>
        <a:p>
          <a:endParaRPr lang="en-US"/>
        </a:p>
      </dgm:t>
    </dgm:pt>
    <dgm:pt modelId="{893ED53E-1736-4A36-B4BB-7921564FC400}" type="sibTrans" cxnId="{63F0A187-34AE-4619-BAF3-CA56C89812E1}">
      <dgm:prSet/>
      <dgm:spPr/>
      <dgm:t>
        <a:bodyPr/>
        <a:lstStyle/>
        <a:p>
          <a:endParaRPr lang="en-US"/>
        </a:p>
      </dgm:t>
    </dgm:pt>
    <dgm:pt modelId="{3E26F532-08CD-40ED-81B7-00FA5831CC9C}">
      <dgm:prSet custT="1"/>
      <dgm:spPr/>
      <dgm:t>
        <a:bodyPr/>
        <a:lstStyle/>
        <a:p>
          <a:r>
            <a:rPr lang="en-US" sz="3200" dirty="0"/>
            <a:t>Once a quarter, review your entire website for broken links</a:t>
          </a:r>
        </a:p>
      </dgm:t>
    </dgm:pt>
    <dgm:pt modelId="{B08052BF-B036-4530-82A8-06873961822E}" type="parTrans" cxnId="{0888F057-8E0F-475F-8CDB-7C61C6495AC5}">
      <dgm:prSet/>
      <dgm:spPr/>
      <dgm:t>
        <a:bodyPr/>
        <a:lstStyle/>
        <a:p>
          <a:endParaRPr lang="en-US"/>
        </a:p>
      </dgm:t>
    </dgm:pt>
    <dgm:pt modelId="{FCA6F1FC-577A-431E-B6D0-E734235E53DC}" type="sibTrans" cxnId="{0888F057-8E0F-475F-8CDB-7C61C6495AC5}">
      <dgm:prSet/>
      <dgm:spPr/>
      <dgm:t>
        <a:bodyPr/>
        <a:lstStyle/>
        <a:p>
          <a:endParaRPr lang="en-US"/>
        </a:p>
      </dgm:t>
    </dgm:pt>
    <dgm:pt modelId="{F40BBBF2-C1C7-4FC6-AD34-8EC30DD26969}" type="pres">
      <dgm:prSet presAssocID="{0DD8FC42-CE92-47AF-8616-38887B95C7AC}" presName="Name0" presStyleCnt="0">
        <dgm:presLayoutVars>
          <dgm:dir/>
          <dgm:animLvl val="lvl"/>
          <dgm:resizeHandles val="exact"/>
        </dgm:presLayoutVars>
      </dgm:prSet>
      <dgm:spPr/>
    </dgm:pt>
    <dgm:pt modelId="{2B1C20EC-94EB-425D-81A6-FA9226569142}" type="pres">
      <dgm:prSet presAssocID="{677CBF9B-DF2A-4129-9940-30CE5BC2BA62}" presName="boxAndChildren" presStyleCnt="0"/>
      <dgm:spPr/>
    </dgm:pt>
    <dgm:pt modelId="{B740A014-C774-4160-965E-5332AA68AC29}" type="pres">
      <dgm:prSet presAssocID="{677CBF9B-DF2A-4129-9940-30CE5BC2BA62}" presName="parentTextBox" presStyleLbl="alignNode1" presStyleIdx="0" presStyleCnt="4"/>
      <dgm:spPr/>
    </dgm:pt>
    <dgm:pt modelId="{1A337021-1C66-4418-A1E3-8A035D9E616C}" type="pres">
      <dgm:prSet presAssocID="{677CBF9B-DF2A-4129-9940-30CE5BC2BA62}" presName="descendantBox" presStyleLbl="bgAccFollowNode1" presStyleIdx="0" presStyleCnt="4"/>
      <dgm:spPr/>
    </dgm:pt>
    <dgm:pt modelId="{1F129D63-38F6-4547-AF59-69D607FF4C2E}" type="pres">
      <dgm:prSet presAssocID="{5DAB3BB0-B8F9-43B7-B5CB-4C58CA6FFE21}" presName="sp" presStyleCnt="0"/>
      <dgm:spPr/>
    </dgm:pt>
    <dgm:pt modelId="{FFB111A7-E0A8-4A2D-95D3-027DA4328D26}" type="pres">
      <dgm:prSet presAssocID="{CC98781A-BDCD-4853-8FCE-0C7D15FF63B7}" presName="arrowAndChildren" presStyleCnt="0"/>
      <dgm:spPr/>
    </dgm:pt>
    <dgm:pt modelId="{634BB18D-1FD1-4898-8263-5C8EDB445828}" type="pres">
      <dgm:prSet presAssocID="{CC98781A-BDCD-4853-8FCE-0C7D15FF63B7}" presName="parentTextArrow" presStyleLbl="node1" presStyleIdx="0" presStyleCnt="0"/>
      <dgm:spPr/>
    </dgm:pt>
    <dgm:pt modelId="{4236D7DD-227D-4E81-B908-C149CA217793}" type="pres">
      <dgm:prSet presAssocID="{CC98781A-BDCD-4853-8FCE-0C7D15FF63B7}" presName="arrow" presStyleLbl="alignNode1" presStyleIdx="1" presStyleCnt="4"/>
      <dgm:spPr/>
    </dgm:pt>
    <dgm:pt modelId="{A1A4F4BD-37D6-486A-B751-B6410BC18522}" type="pres">
      <dgm:prSet presAssocID="{CC98781A-BDCD-4853-8FCE-0C7D15FF63B7}" presName="descendantArrow" presStyleLbl="bgAccFollowNode1" presStyleIdx="1" presStyleCnt="4"/>
      <dgm:spPr/>
    </dgm:pt>
    <dgm:pt modelId="{B93D6AC7-3444-4A2F-8584-7E51A5627F1A}" type="pres">
      <dgm:prSet presAssocID="{2E1FD732-9FD4-4293-8E82-FA74D32FB73B}" presName="sp" presStyleCnt="0"/>
      <dgm:spPr/>
    </dgm:pt>
    <dgm:pt modelId="{A90612A1-3E01-4187-AAE6-4F728CD36E7D}" type="pres">
      <dgm:prSet presAssocID="{180CCFC5-8844-4DB7-954A-E5ECD2CDCF73}" presName="arrowAndChildren" presStyleCnt="0"/>
      <dgm:spPr/>
    </dgm:pt>
    <dgm:pt modelId="{5870EC92-8129-4893-89BF-B5F021672AA7}" type="pres">
      <dgm:prSet presAssocID="{180CCFC5-8844-4DB7-954A-E5ECD2CDCF73}" presName="parentTextArrow" presStyleLbl="node1" presStyleIdx="0" presStyleCnt="0"/>
      <dgm:spPr/>
    </dgm:pt>
    <dgm:pt modelId="{5D6A1455-6A93-4E3E-8542-370DF1102EEA}" type="pres">
      <dgm:prSet presAssocID="{180CCFC5-8844-4DB7-954A-E5ECD2CDCF73}" presName="arrow" presStyleLbl="alignNode1" presStyleIdx="2" presStyleCnt="4"/>
      <dgm:spPr/>
    </dgm:pt>
    <dgm:pt modelId="{CCDCD1FD-9F13-4FE2-AC4D-4F6697702F4C}" type="pres">
      <dgm:prSet presAssocID="{180CCFC5-8844-4DB7-954A-E5ECD2CDCF73}" presName="descendantArrow" presStyleLbl="bgAccFollowNode1" presStyleIdx="2" presStyleCnt="4"/>
      <dgm:spPr/>
    </dgm:pt>
    <dgm:pt modelId="{91029265-1C6E-479E-AFA9-6150DAB24F3A}" type="pres">
      <dgm:prSet presAssocID="{434FA8C4-E7CE-41F5-BAB8-FD5B91CB18FE}" presName="sp" presStyleCnt="0"/>
      <dgm:spPr/>
    </dgm:pt>
    <dgm:pt modelId="{66814CEB-5E03-407F-8007-C020F11A9C16}" type="pres">
      <dgm:prSet presAssocID="{9F5ADF05-5A05-4FDE-9214-0D26FC874635}" presName="arrowAndChildren" presStyleCnt="0"/>
      <dgm:spPr/>
    </dgm:pt>
    <dgm:pt modelId="{B22DE8B9-24CA-4D37-A797-3F84B217CC1C}" type="pres">
      <dgm:prSet presAssocID="{9F5ADF05-5A05-4FDE-9214-0D26FC874635}" presName="parentTextArrow" presStyleLbl="node1" presStyleIdx="0" presStyleCnt="0"/>
      <dgm:spPr/>
    </dgm:pt>
    <dgm:pt modelId="{13984F1D-F51A-4A23-92D5-6CA11BDF96D6}" type="pres">
      <dgm:prSet presAssocID="{9F5ADF05-5A05-4FDE-9214-0D26FC874635}" presName="arrow" presStyleLbl="alignNode1" presStyleIdx="3" presStyleCnt="4"/>
      <dgm:spPr/>
    </dgm:pt>
    <dgm:pt modelId="{D5967028-26F6-4A91-873D-215058F146C7}" type="pres">
      <dgm:prSet presAssocID="{9F5ADF05-5A05-4FDE-9214-0D26FC874635}" presName="descendantArrow" presStyleLbl="bgAccFollowNode1" presStyleIdx="3" presStyleCnt="4"/>
      <dgm:spPr/>
    </dgm:pt>
  </dgm:ptLst>
  <dgm:cxnLst>
    <dgm:cxn modelId="{84D11E25-4FB3-4033-BA8E-F7BD7BD0F7E8}" type="presOf" srcId="{677CBF9B-DF2A-4129-9940-30CE5BC2BA62}" destId="{B740A014-C774-4160-965E-5332AA68AC29}" srcOrd="0" destOrd="0" presId="urn:microsoft.com/office/officeart/2016/7/layout/VerticalDownArrowProcess"/>
    <dgm:cxn modelId="{F386123C-B488-4A67-964B-625544114FB2}" type="presOf" srcId="{9F5ADF05-5A05-4FDE-9214-0D26FC874635}" destId="{13984F1D-F51A-4A23-92D5-6CA11BDF96D6}" srcOrd="1" destOrd="0" presId="urn:microsoft.com/office/officeart/2016/7/layout/VerticalDownArrowProcess"/>
    <dgm:cxn modelId="{6FA91F42-9B7E-4AEB-BC64-FBAEC980133F}" type="presOf" srcId="{3E26F532-08CD-40ED-81B7-00FA5831CC9C}" destId="{1A337021-1C66-4418-A1E3-8A035D9E616C}" srcOrd="0" destOrd="0" presId="urn:microsoft.com/office/officeart/2016/7/layout/VerticalDownArrowProcess"/>
    <dgm:cxn modelId="{EFB23444-E467-4FC3-9896-984C00544A09}" type="presOf" srcId="{0CD2CC2B-7B46-45EB-9A8D-05063E66D75D}" destId="{A1A4F4BD-37D6-486A-B751-B6410BC18522}" srcOrd="0" destOrd="0" presId="urn:microsoft.com/office/officeart/2016/7/layout/VerticalDownArrowProcess"/>
    <dgm:cxn modelId="{F445D474-F4A8-401F-AB14-5D4159CDCB12}" srcId="{9F5ADF05-5A05-4FDE-9214-0D26FC874635}" destId="{A4A1584A-A9B1-460A-903E-24A0BA846B48}" srcOrd="0" destOrd="0" parTransId="{4B8BB1DE-E6F1-4330-99E5-366C2DA6F5F4}" sibTransId="{FF22689F-D988-4FE1-82BE-2576C6A9F093}"/>
    <dgm:cxn modelId="{0888F057-8E0F-475F-8CDB-7C61C6495AC5}" srcId="{677CBF9B-DF2A-4129-9940-30CE5BC2BA62}" destId="{3E26F532-08CD-40ED-81B7-00FA5831CC9C}" srcOrd="0" destOrd="0" parTransId="{B08052BF-B036-4530-82A8-06873961822E}" sibTransId="{FCA6F1FC-577A-431E-B6D0-E734235E53DC}"/>
    <dgm:cxn modelId="{D9358B59-1A97-4A08-AF28-0FB69A0978E1}" srcId="{0DD8FC42-CE92-47AF-8616-38887B95C7AC}" destId="{CC98781A-BDCD-4853-8FCE-0C7D15FF63B7}" srcOrd="2" destOrd="0" parTransId="{8A58E2B9-C77B-4B58-B049-9CB3A8283EC2}" sibTransId="{5DAB3BB0-B8F9-43B7-B5CB-4C58CA6FFE21}"/>
    <dgm:cxn modelId="{46CFB07D-7651-4D50-8A80-278872BF34AC}" type="presOf" srcId="{CC98781A-BDCD-4853-8FCE-0C7D15FF63B7}" destId="{4236D7DD-227D-4E81-B908-C149CA217793}" srcOrd="1" destOrd="0" presId="urn:microsoft.com/office/officeart/2016/7/layout/VerticalDownArrowProcess"/>
    <dgm:cxn modelId="{E45A3B7F-DF62-4C1D-A1A5-84FC2F2320A8}" type="presOf" srcId="{0DD8FC42-CE92-47AF-8616-38887B95C7AC}" destId="{F40BBBF2-C1C7-4FC6-AD34-8EC30DD26969}" srcOrd="0" destOrd="0" presId="urn:microsoft.com/office/officeart/2016/7/layout/VerticalDownArrowProcess"/>
    <dgm:cxn modelId="{63F0A187-34AE-4619-BAF3-CA56C89812E1}" srcId="{0DD8FC42-CE92-47AF-8616-38887B95C7AC}" destId="{677CBF9B-DF2A-4129-9940-30CE5BC2BA62}" srcOrd="3" destOrd="0" parTransId="{D35C593A-9AD0-4923-A0D9-1DD7C0E9B103}" sibTransId="{893ED53E-1736-4A36-B4BB-7921564FC400}"/>
    <dgm:cxn modelId="{BD08D1D6-9AB1-4BB5-A917-497EF8EA6072}" type="presOf" srcId="{891F4B74-8EF4-471A-AD4B-C9054D7DAE10}" destId="{CCDCD1FD-9F13-4FE2-AC4D-4F6697702F4C}" srcOrd="0" destOrd="0" presId="urn:microsoft.com/office/officeart/2016/7/layout/VerticalDownArrowProcess"/>
    <dgm:cxn modelId="{AB23A8D7-C4AF-45CA-913D-9F15E49831A6}" type="presOf" srcId="{180CCFC5-8844-4DB7-954A-E5ECD2CDCF73}" destId="{5D6A1455-6A93-4E3E-8542-370DF1102EEA}" srcOrd="1" destOrd="0" presId="urn:microsoft.com/office/officeart/2016/7/layout/VerticalDownArrowProcess"/>
    <dgm:cxn modelId="{4D5548DB-F7ED-43D2-A958-0CA9ED843700}" srcId="{0DD8FC42-CE92-47AF-8616-38887B95C7AC}" destId="{180CCFC5-8844-4DB7-954A-E5ECD2CDCF73}" srcOrd="1" destOrd="0" parTransId="{74DB29AA-751E-4287-AB14-9F07FB04E3F8}" sibTransId="{2E1FD732-9FD4-4293-8E82-FA74D32FB73B}"/>
    <dgm:cxn modelId="{EE7975DD-AFA3-4627-9F94-587F8D082CC1}" srcId="{CC98781A-BDCD-4853-8FCE-0C7D15FF63B7}" destId="{0CD2CC2B-7B46-45EB-9A8D-05063E66D75D}" srcOrd="0" destOrd="0" parTransId="{7D5E673C-ADFD-4D6C-AF05-736A893C905C}" sibTransId="{8B39A5A6-4379-454B-A2C5-8E45D216FB02}"/>
    <dgm:cxn modelId="{28D4BAE4-0BDA-4BD8-BCCA-7CD80DC71DF1}" type="presOf" srcId="{9F5ADF05-5A05-4FDE-9214-0D26FC874635}" destId="{B22DE8B9-24CA-4D37-A797-3F84B217CC1C}" srcOrd="0" destOrd="0" presId="urn:microsoft.com/office/officeart/2016/7/layout/VerticalDownArrowProcess"/>
    <dgm:cxn modelId="{10C630EA-8945-4297-9BEA-479DA3214240}" srcId="{0DD8FC42-CE92-47AF-8616-38887B95C7AC}" destId="{9F5ADF05-5A05-4FDE-9214-0D26FC874635}" srcOrd="0" destOrd="0" parTransId="{89553FE6-EF5F-4C2E-A565-C5E4D5149CE0}" sibTransId="{434FA8C4-E7CE-41F5-BAB8-FD5B91CB18FE}"/>
    <dgm:cxn modelId="{6D0A21EE-4AC8-422C-9E93-2BA74697680B}" type="presOf" srcId="{A4A1584A-A9B1-460A-903E-24A0BA846B48}" destId="{D5967028-26F6-4A91-873D-215058F146C7}" srcOrd="0" destOrd="0" presId="urn:microsoft.com/office/officeart/2016/7/layout/VerticalDownArrowProcess"/>
    <dgm:cxn modelId="{8382A0F0-42F6-4B8F-B38D-FFC28C7B7387}" type="presOf" srcId="{CC98781A-BDCD-4853-8FCE-0C7D15FF63B7}" destId="{634BB18D-1FD1-4898-8263-5C8EDB445828}" srcOrd="0" destOrd="0" presId="urn:microsoft.com/office/officeart/2016/7/layout/VerticalDownArrowProcess"/>
    <dgm:cxn modelId="{9605B8F9-C157-4618-8FB9-D60A0F831FD0}" type="presOf" srcId="{180CCFC5-8844-4DB7-954A-E5ECD2CDCF73}" destId="{5870EC92-8129-4893-89BF-B5F021672AA7}" srcOrd="0" destOrd="0" presId="urn:microsoft.com/office/officeart/2016/7/layout/VerticalDownArrowProcess"/>
    <dgm:cxn modelId="{2279E9FD-DCB6-4720-8434-393B830FB5F4}" srcId="{180CCFC5-8844-4DB7-954A-E5ECD2CDCF73}" destId="{891F4B74-8EF4-471A-AD4B-C9054D7DAE10}" srcOrd="0" destOrd="0" parTransId="{3F76E2B5-C96B-45D1-946A-1BBEF0BB4210}" sibTransId="{A0D5917B-2EFF-425F-95AD-5706CC34F863}"/>
    <dgm:cxn modelId="{7286C32E-1DC4-4B4B-BA93-0C3A7EE279AC}" type="presParOf" srcId="{F40BBBF2-C1C7-4FC6-AD34-8EC30DD26969}" destId="{2B1C20EC-94EB-425D-81A6-FA9226569142}" srcOrd="0" destOrd="0" presId="urn:microsoft.com/office/officeart/2016/7/layout/VerticalDownArrowProcess"/>
    <dgm:cxn modelId="{1475519F-74F3-47AD-AC29-BA2B85455B27}" type="presParOf" srcId="{2B1C20EC-94EB-425D-81A6-FA9226569142}" destId="{B740A014-C774-4160-965E-5332AA68AC29}" srcOrd="0" destOrd="0" presId="urn:microsoft.com/office/officeart/2016/7/layout/VerticalDownArrowProcess"/>
    <dgm:cxn modelId="{47D58054-BAC3-45F5-AF25-81D9E81644EC}" type="presParOf" srcId="{2B1C20EC-94EB-425D-81A6-FA9226569142}" destId="{1A337021-1C66-4418-A1E3-8A035D9E616C}" srcOrd="1" destOrd="0" presId="urn:microsoft.com/office/officeart/2016/7/layout/VerticalDownArrowProcess"/>
    <dgm:cxn modelId="{240F0201-58F5-4941-B800-EAF52D638EA5}" type="presParOf" srcId="{F40BBBF2-C1C7-4FC6-AD34-8EC30DD26969}" destId="{1F129D63-38F6-4547-AF59-69D607FF4C2E}" srcOrd="1" destOrd="0" presId="urn:microsoft.com/office/officeart/2016/7/layout/VerticalDownArrowProcess"/>
    <dgm:cxn modelId="{DB8065C1-1B6C-4888-80F9-3ABB9E7236EC}" type="presParOf" srcId="{F40BBBF2-C1C7-4FC6-AD34-8EC30DD26969}" destId="{FFB111A7-E0A8-4A2D-95D3-027DA4328D26}" srcOrd="2" destOrd="0" presId="urn:microsoft.com/office/officeart/2016/7/layout/VerticalDownArrowProcess"/>
    <dgm:cxn modelId="{FAED50C6-070D-43E6-9A21-23AA673B9EA0}" type="presParOf" srcId="{FFB111A7-E0A8-4A2D-95D3-027DA4328D26}" destId="{634BB18D-1FD1-4898-8263-5C8EDB445828}" srcOrd="0" destOrd="0" presId="urn:microsoft.com/office/officeart/2016/7/layout/VerticalDownArrowProcess"/>
    <dgm:cxn modelId="{57712BE5-3AAA-4D0C-8A9E-C752DC6079E4}" type="presParOf" srcId="{FFB111A7-E0A8-4A2D-95D3-027DA4328D26}" destId="{4236D7DD-227D-4E81-B908-C149CA217793}" srcOrd="1" destOrd="0" presId="urn:microsoft.com/office/officeart/2016/7/layout/VerticalDownArrowProcess"/>
    <dgm:cxn modelId="{FD3E100F-2C57-4102-A11C-104DADC49F54}" type="presParOf" srcId="{FFB111A7-E0A8-4A2D-95D3-027DA4328D26}" destId="{A1A4F4BD-37D6-486A-B751-B6410BC18522}" srcOrd="2" destOrd="0" presId="urn:microsoft.com/office/officeart/2016/7/layout/VerticalDownArrowProcess"/>
    <dgm:cxn modelId="{52F63F32-1AF8-4ED2-974F-84F3B6382EFF}" type="presParOf" srcId="{F40BBBF2-C1C7-4FC6-AD34-8EC30DD26969}" destId="{B93D6AC7-3444-4A2F-8584-7E51A5627F1A}" srcOrd="3" destOrd="0" presId="urn:microsoft.com/office/officeart/2016/7/layout/VerticalDownArrowProcess"/>
    <dgm:cxn modelId="{63B8A09A-7577-4036-B344-34669A7ED90B}" type="presParOf" srcId="{F40BBBF2-C1C7-4FC6-AD34-8EC30DD26969}" destId="{A90612A1-3E01-4187-AAE6-4F728CD36E7D}" srcOrd="4" destOrd="0" presId="urn:microsoft.com/office/officeart/2016/7/layout/VerticalDownArrowProcess"/>
    <dgm:cxn modelId="{88AFA302-E845-47C2-91EA-A4EC277ABF91}" type="presParOf" srcId="{A90612A1-3E01-4187-AAE6-4F728CD36E7D}" destId="{5870EC92-8129-4893-89BF-B5F021672AA7}" srcOrd="0" destOrd="0" presId="urn:microsoft.com/office/officeart/2016/7/layout/VerticalDownArrowProcess"/>
    <dgm:cxn modelId="{40141785-E1B2-4154-B84C-8A1198B870E4}" type="presParOf" srcId="{A90612A1-3E01-4187-AAE6-4F728CD36E7D}" destId="{5D6A1455-6A93-4E3E-8542-370DF1102EEA}" srcOrd="1" destOrd="0" presId="urn:microsoft.com/office/officeart/2016/7/layout/VerticalDownArrowProcess"/>
    <dgm:cxn modelId="{03300B4D-7BFF-4EB7-85E0-805F0D2DD0CF}" type="presParOf" srcId="{A90612A1-3E01-4187-AAE6-4F728CD36E7D}" destId="{CCDCD1FD-9F13-4FE2-AC4D-4F6697702F4C}" srcOrd="2" destOrd="0" presId="urn:microsoft.com/office/officeart/2016/7/layout/VerticalDownArrowProcess"/>
    <dgm:cxn modelId="{258BB2C3-40C8-4363-B72C-A038EE826645}" type="presParOf" srcId="{F40BBBF2-C1C7-4FC6-AD34-8EC30DD26969}" destId="{91029265-1C6E-479E-AFA9-6150DAB24F3A}" srcOrd="5" destOrd="0" presId="urn:microsoft.com/office/officeart/2016/7/layout/VerticalDownArrowProcess"/>
    <dgm:cxn modelId="{10B98DED-9066-4F85-BC68-D59FF5C7B3FB}" type="presParOf" srcId="{F40BBBF2-C1C7-4FC6-AD34-8EC30DD26969}" destId="{66814CEB-5E03-407F-8007-C020F11A9C16}" srcOrd="6" destOrd="0" presId="urn:microsoft.com/office/officeart/2016/7/layout/VerticalDownArrowProcess"/>
    <dgm:cxn modelId="{EF51F7E2-FE28-4E2C-8922-D8494ED2AC2B}" type="presParOf" srcId="{66814CEB-5E03-407F-8007-C020F11A9C16}" destId="{B22DE8B9-24CA-4D37-A797-3F84B217CC1C}" srcOrd="0" destOrd="0" presId="urn:microsoft.com/office/officeart/2016/7/layout/VerticalDownArrowProcess"/>
    <dgm:cxn modelId="{3736D39A-2B4F-48A3-9E55-46ABEC2E2608}" type="presParOf" srcId="{66814CEB-5E03-407F-8007-C020F11A9C16}" destId="{13984F1D-F51A-4A23-92D5-6CA11BDF96D6}" srcOrd="1" destOrd="0" presId="urn:microsoft.com/office/officeart/2016/7/layout/VerticalDownArrowProcess"/>
    <dgm:cxn modelId="{92DE9FED-E32F-4A33-AD48-C47AE0CA8A20}" type="presParOf" srcId="{66814CEB-5E03-407F-8007-C020F11A9C16}" destId="{D5967028-26F6-4A91-873D-215058F146C7}"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64A6A-853F-4408-BC7D-DF51F30A0D06}">
      <dsp:nvSpPr>
        <dsp:cNvPr id="0" name=""/>
        <dsp:cNvSpPr/>
      </dsp:nvSpPr>
      <dsp:spPr>
        <a:xfrm>
          <a:off x="223251" y="863443"/>
          <a:ext cx="1611451" cy="16114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2E9DD-90E6-4AD1-8AD2-9660352BFFA0}">
      <dsp:nvSpPr>
        <dsp:cNvPr id="0" name=""/>
        <dsp:cNvSpPr/>
      </dsp:nvSpPr>
      <dsp:spPr>
        <a:xfrm>
          <a:off x="561656" y="1201848"/>
          <a:ext cx="934642" cy="93464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ACD0F-BDF4-418C-8E1E-3A4964BF42DD}">
      <dsp:nvSpPr>
        <dsp:cNvPr id="0" name=""/>
        <dsp:cNvSpPr/>
      </dsp:nvSpPr>
      <dsp:spPr>
        <a:xfrm>
          <a:off x="2180014" y="863443"/>
          <a:ext cx="3798422" cy="161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Tailor your marketing and sales approach to reflect different cultures</a:t>
          </a:r>
        </a:p>
      </dsp:txBody>
      <dsp:txXfrm>
        <a:off x="2180014" y="863443"/>
        <a:ext cx="3798422" cy="1611451"/>
      </dsp:txXfrm>
    </dsp:sp>
    <dsp:sp modelId="{4EB7D48E-64CA-414B-AC00-EB5E885FE86F}">
      <dsp:nvSpPr>
        <dsp:cNvPr id="0" name=""/>
        <dsp:cNvSpPr/>
      </dsp:nvSpPr>
      <dsp:spPr>
        <a:xfrm>
          <a:off x="6640283" y="863443"/>
          <a:ext cx="1611451" cy="16114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0B0B85-31CB-46B3-8611-3EABF6236512}">
      <dsp:nvSpPr>
        <dsp:cNvPr id="0" name=""/>
        <dsp:cNvSpPr/>
      </dsp:nvSpPr>
      <dsp:spPr>
        <a:xfrm>
          <a:off x="6978688" y="1201848"/>
          <a:ext cx="934642" cy="93464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CEF2A5-3D82-4E03-8B9B-03807A072AFA}">
      <dsp:nvSpPr>
        <dsp:cNvPr id="0" name=""/>
        <dsp:cNvSpPr/>
      </dsp:nvSpPr>
      <dsp:spPr>
        <a:xfrm>
          <a:off x="8597046" y="863443"/>
          <a:ext cx="3798422" cy="161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Be patient with the speed of doing business with those from other cultures.  Remember “3 cups of tea”.</a:t>
          </a:r>
        </a:p>
      </dsp:txBody>
      <dsp:txXfrm>
        <a:off x="8597046" y="863443"/>
        <a:ext cx="3798422" cy="1611451"/>
      </dsp:txXfrm>
    </dsp:sp>
    <dsp:sp modelId="{2D404115-B95B-425C-A1D1-7DA0A4E5D0F9}">
      <dsp:nvSpPr>
        <dsp:cNvPr id="0" name=""/>
        <dsp:cNvSpPr/>
      </dsp:nvSpPr>
      <dsp:spPr>
        <a:xfrm>
          <a:off x="223251" y="3488708"/>
          <a:ext cx="1611451" cy="16114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A5CEA6-AFEF-4963-8490-7361FE3F16E5}">
      <dsp:nvSpPr>
        <dsp:cNvPr id="0" name=""/>
        <dsp:cNvSpPr/>
      </dsp:nvSpPr>
      <dsp:spPr>
        <a:xfrm>
          <a:off x="561656" y="3827113"/>
          <a:ext cx="934642" cy="93464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3B9894-EAC9-484E-A596-FC72C7B15B54}">
      <dsp:nvSpPr>
        <dsp:cNvPr id="0" name=""/>
        <dsp:cNvSpPr/>
      </dsp:nvSpPr>
      <dsp:spPr>
        <a:xfrm>
          <a:off x="2180014" y="3488708"/>
          <a:ext cx="3798422" cy="161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Post testimonials on your site, especially if you have happy, satisfied women customers </a:t>
          </a:r>
        </a:p>
      </dsp:txBody>
      <dsp:txXfrm>
        <a:off x="2180014" y="3488708"/>
        <a:ext cx="3798422" cy="1611451"/>
      </dsp:txXfrm>
    </dsp:sp>
    <dsp:sp modelId="{6AA27077-220C-463F-9D3C-922DDBEA8028}">
      <dsp:nvSpPr>
        <dsp:cNvPr id="0" name=""/>
        <dsp:cNvSpPr/>
      </dsp:nvSpPr>
      <dsp:spPr>
        <a:xfrm>
          <a:off x="6640283" y="3488708"/>
          <a:ext cx="1611451" cy="16114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06410-BD58-4C67-B539-02DBE36C2FEB}">
      <dsp:nvSpPr>
        <dsp:cNvPr id="0" name=""/>
        <dsp:cNvSpPr/>
      </dsp:nvSpPr>
      <dsp:spPr>
        <a:xfrm>
          <a:off x="6978688" y="3827113"/>
          <a:ext cx="934642" cy="934642"/>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FDF8AD-1D18-4114-A01F-AF1E26B9457C}">
      <dsp:nvSpPr>
        <dsp:cNvPr id="0" name=""/>
        <dsp:cNvSpPr/>
      </dsp:nvSpPr>
      <dsp:spPr>
        <a:xfrm>
          <a:off x="8597046" y="3488708"/>
          <a:ext cx="3798422" cy="161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Include images of pets – people LOVE pictures of pets</a:t>
          </a:r>
        </a:p>
      </dsp:txBody>
      <dsp:txXfrm>
        <a:off x="8597046" y="3488708"/>
        <a:ext cx="3798422" cy="1611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417E7-6FE3-4570-B35D-711385F8869F}">
      <dsp:nvSpPr>
        <dsp:cNvPr id="0" name=""/>
        <dsp:cNvSpPr/>
      </dsp:nvSpPr>
      <dsp:spPr>
        <a:xfrm>
          <a:off x="0" y="637"/>
          <a:ext cx="13281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D20592-98BD-400A-9944-7A9EE480C61F}">
      <dsp:nvSpPr>
        <dsp:cNvPr id="0" name=""/>
        <dsp:cNvSpPr/>
      </dsp:nvSpPr>
      <dsp:spPr>
        <a:xfrm>
          <a:off x="0" y="637"/>
          <a:ext cx="13281660" cy="1044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solidFill>
                <a:srgbClr val="0D1890"/>
              </a:solidFill>
            </a:rPr>
            <a:t>Tout that you are:</a:t>
          </a:r>
        </a:p>
      </dsp:txBody>
      <dsp:txXfrm>
        <a:off x="0" y="637"/>
        <a:ext cx="13281660" cy="1044066"/>
      </dsp:txXfrm>
    </dsp:sp>
    <dsp:sp modelId="{21748F97-F6FA-486E-9B25-86055C0A523F}">
      <dsp:nvSpPr>
        <dsp:cNvPr id="0" name=""/>
        <dsp:cNvSpPr/>
      </dsp:nvSpPr>
      <dsp:spPr>
        <a:xfrm>
          <a:off x="0" y="1044703"/>
          <a:ext cx="13281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C9051-C4EB-4840-8CD3-D6AD1A18CD11}">
      <dsp:nvSpPr>
        <dsp:cNvPr id="0" name=""/>
        <dsp:cNvSpPr/>
      </dsp:nvSpPr>
      <dsp:spPr>
        <a:xfrm>
          <a:off x="0" y="1044703"/>
          <a:ext cx="13281660" cy="1044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solidFill>
                <a:srgbClr val="0D1890"/>
              </a:solidFill>
            </a:rPr>
            <a:t>Easy to do business with – and why</a:t>
          </a:r>
        </a:p>
      </dsp:txBody>
      <dsp:txXfrm>
        <a:off x="0" y="1044703"/>
        <a:ext cx="13281660" cy="1044066"/>
      </dsp:txXfrm>
    </dsp:sp>
    <dsp:sp modelId="{3E4D9447-3EF9-4F8A-814A-12C24206029F}">
      <dsp:nvSpPr>
        <dsp:cNvPr id="0" name=""/>
        <dsp:cNvSpPr/>
      </dsp:nvSpPr>
      <dsp:spPr>
        <a:xfrm>
          <a:off x="0" y="2088769"/>
          <a:ext cx="13281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10370-777D-4BDB-9907-76C8B5009954}">
      <dsp:nvSpPr>
        <dsp:cNvPr id="0" name=""/>
        <dsp:cNvSpPr/>
      </dsp:nvSpPr>
      <dsp:spPr>
        <a:xfrm>
          <a:off x="0" y="2088769"/>
          <a:ext cx="13281660" cy="1044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solidFill>
                <a:srgbClr val="0D1890"/>
              </a:solidFill>
            </a:rPr>
            <a:t>A local business, employing local people, part of the local community</a:t>
          </a:r>
        </a:p>
      </dsp:txBody>
      <dsp:txXfrm>
        <a:off x="0" y="2088769"/>
        <a:ext cx="13281660" cy="1044066"/>
      </dsp:txXfrm>
    </dsp:sp>
    <dsp:sp modelId="{A3E4A231-EBAB-4521-924A-3C4841AD9C14}">
      <dsp:nvSpPr>
        <dsp:cNvPr id="0" name=""/>
        <dsp:cNvSpPr/>
      </dsp:nvSpPr>
      <dsp:spPr>
        <a:xfrm>
          <a:off x="0" y="3132836"/>
          <a:ext cx="13281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4E224D-BDCE-458E-B19C-7A9B19E32B97}">
      <dsp:nvSpPr>
        <dsp:cNvPr id="0" name=""/>
        <dsp:cNvSpPr/>
      </dsp:nvSpPr>
      <dsp:spPr>
        <a:xfrm>
          <a:off x="0" y="3132836"/>
          <a:ext cx="13281660" cy="1044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solidFill>
                <a:srgbClr val="0D1890"/>
              </a:solidFill>
            </a:rPr>
            <a:t>Environmentally responsible (even if its just recycling paper at the office)</a:t>
          </a:r>
        </a:p>
      </dsp:txBody>
      <dsp:txXfrm>
        <a:off x="0" y="3132836"/>
        <a:ext cx="13281660" cy="1044066"/>
      </dsp:txXfrm>
    </dsp:sp>
    <dsp:sp modelId="{15EFE48E-7E7A-4DD6-88A6-C4DDA3DFC033}">
      <dsp:nvSpPr>
        <dsp:cNvPr id="0" name=""/>
        <dsp:cNvSpPr/>
      </dsp:nvSpPr>
      <dsp:spPr>
        <a:xfrm>
          <a:off x="0" y="4176902"/>
          <a:ext cx="13281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39708-11F7-471B-A48B-3C2EDDCB8771}">
      <dsp:nvSpPr>
        <dsp:cNvPr id="0" name=""/>
        <dsp:cNvSpPr/>
      </dsp:nvSpPr>
      <dsp:spPr>
        <a:xfrm>
          <a:off x="0" y="4176902"/>
          <a:ext cx="13281660" cy="1044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solidFill>
                <a:srgbClr val="0D1890"/>
              </a:solidFill>
            </a:rPr>
            <a:t>Straightforward and truthful</a:t>
          </a:r>
        </a:p>
      </dsp:txBody>
      <dsp:txXfrm>
        <a:off x="0" y="4176902"/>
        <a:ext cx="13281660" cy="10440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5256-A5CC-4577-990C-F2D5D80B7E7D}">
      <dsp:nvSpPr>
        <dsp:cNvPr id="0" name=""/>
        <dsp:cNvSpPr/>
      </dsp:nvSpPr>
      <dsp:spPr>
        <a:xfrm>
          <a:off x="0" y="1576"/>
          <a:ext cx="8159883" cy="209112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Let viewers know the causes and organizations you support.  Create a tab on your site’s homepage that touts “Community Involvement” or “How We Help” </a:t>
          </a:r>
        </a:p>
      </dsp:txBody>
      <dsp:txXfrm>
        <a:off x="102080" y="103656"/>
        <a:ext cx="7955723" cy="1886963"/>
      </dsp:txXfrm>
    </dsp:sp>
    <dsp:sp modelId="{EF471795-3375-4A5C-A099-443D7BD48405}">
      <dsp:nvSpPr>
        <dsp:cNvPr id="0" name=""/>
        <dsp:cNvSpPr/>
      </dsp:nvSpPr>
      <dsp:spPr>
        <a:xfrm>
          <a:off x="0" y="2105974"/>
          <a:ext cx="8159883" cy="2091123"/>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Add pictures of your team working with local events</a:t>
          </a:r>
        </a:p>
      </dsp:txBody>
      <dsp:txXfrm>
        <a:off x="102080" y="2208054"/>
        <a:ext cx="7955723" cy="1886963"/>
      </dsp:txXfrm>
    </dsp:sp>
    <dsp:sp modelId="{5E5C0DA4-6C9C-4EFD-9F6F-B7B0C94634B4}">
      <dsp:nvSpPr>
        <dsp:cNvPr id="0" name=""/>
        <dsp:cNvSpPr/>
      </dsp:nvSpPr>
      <dsp:spPr>
        <a:xfrm>
          <a:off x="0" y="4210373"/>
          <a:ext cx="8159883" cy="2091123"/>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To reach single parents, include a section titled “Making it Easy for Every Kind of Family”, with info on how you understand the demands of working parents and single parents and what you do to make your service and installation as smooth and easy as possible</a:t>
          </a:r>
        </a:p>
      </dsp:txBody>
      <dsp:txXfrm>
        <a:off x="102080" y="4312453"/>
        <a:ext cx="7955723" cy="18869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0A014-C774-4160-965E-5332AA68AC29}">
      <dsp:nvSpPr>
        <dsp:cNvPr id="0" name=""/>
        <dsp:cNvSpPr/>
      </dsp:nvSpPr>
      <dsp:spPr>
        <a:xfrm>
          <a:off x="0" y="6304788"/>
          <a:ext cx="1910373" cy="137933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866" tIns="256032" rIns="135866" bIns="256032" numCol="1" spcCol="1270" anchor="ctr" anchorCtr="0">
          <a:noAutofit/>
        </a:bodyPr>
        <a:lstStyle/>
        <a:p>
          <a:pPr marL="0" lvl="0" indent="0" algn="ctr" defTabSz="1600200">
            <a:lnSpc>
              <a:spcPct val="90000"/>
            </a:lnSpc>
            <a:spcBef>
              <a:spcPct val="0"/>
            </a:spcBef>
            <a:spcAft>
              <a:spcPct val="35000"/>
            </a:spcAft>
            <a:buNone/>
          </a:pPr>
          <a:r>
            <a:rPr lang="en-US" sz="3600" kern="1200"/>
            <a:t>Review</a:t>
          </a:r>
        </a:p>
      </dsp:txBody>
      <dsp:txXfrm>
        <a:off x="0" y="6304788"/>
        <a:ext cx="1910373" cy="1379333"/>
      </dsp:txXfrm>
    </dsp:sp>
    <dsp:sp modelId="{1A337021-1C66-4418-A1E3-8A035D9E616C}">
      <dsp:nvSpPr>
        <dsp:cNvPr id="0" name=""/>
        <dsp:cNvSpPr/>
      </dsp:nvSpPr>
      <dsp:spPr>
        <a:xfrm>
          <a:off x="1910373" y="6304788"/>
          <a:ext cx="5731121" cy="137933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254" tIns="406400" rIns="116254" bIns="406400" numCol="1" spcCol="1270" anchor="ctr" anchorCtr="0">
          <a:noAutofit/>
        </a:bodyPr>
        <a:lstStyle/>
        <a:p>
          <a:pPr marL="0" lvl="0" indent="0" algn="l" defTabSz="1422400">
            <a:lnSpc>
              <a:spcPct val="90000"/>
            </a:lnSpc>
            <a:spcBef>
              <a:spcPct val="0"/>
            </a:spcBef>
            <a:spcAft>
              <a:spcPct val="35000"/>
            </a:spcAft>
            <a:buNone/>
          </a:pPr>
          <a:r>
            <a:rPr lang="en-US" sz="3200" kern="1200" dirty="0"/>
            <a:t>Once a quarter, review your entire website for broken links</a:t>
          </a:r>
        </a:p>
      </dsp:txBody>
      <dsp:txXfrm>
        <a:off x="1910373" y="6304788"/>
        <a:ext cx="5731121" cy="1379333"/>
      </dsp:txXfrm>
    </dsp:sp>
    <dsp:sp modelId="{4236D7DD-227D-4E81-B908-C149CA217793}">
      <dsp:nvSpPr>
        <dsp:cNvPr id="0" name=""/>
        <dsp:cNvSpPr/>
      </dsp:nvSpPr>
      <dsp:spPr>
        <a:xfrm rot="10800000">
          <a:off x="0" y="4204063"/>
          <a:ext cx="1910373" cy="2121415"/>
        </a:xfrm>
        <a:prstGeom prst="upArrowCallout">
          <a:avLst>
            <a:gd name="adj1" fmla="val 5000"/>
            <a:gd name="adj2" fmla="val 10000"/>
            <a:gd name="adj3" fmla="val 15000"/>
            <a:gd name="adj4" fmla="val 64977"/>
          </a:avLst>
        </a:prstGeom>
        <a:solidFill>
          <a:schemeClr val="accent5">
            <a:hueOff val="-2451115"/>
            <a:satOff val="-3409"/>
            <a:lumOff val="-1307"/>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866" tIns="256032" rIns="135866" bIns="256032" numCol="1" spcCol="1270" anchor="ctr" anchorCtr="0">
          <a:noAutofit/>
        </a:bodyPr>
        <a:lstStyle/>
        <a:p>
          <a:pPr marL="0" lvl="0" indent="0" algn="ctr" defTabSz="1600200">
            <a:lnSpc>
              <a:spcPct val="90000"/>
            </a:lnSpc>
            <a:spcBef>
              <a:spcPct val="0"/>
            </a:spcBef>
            <a:spcAft>
              <a:spcPct val="35000"/>
            </a:spcAft>
            <a:buNone/>
          </a:pPr>
          <a:r>
            <a:rPr lang="en-US" sz="3600" kern="1200"/>
            <a:t>Give</a:t>
          </a:r>
        </a:p>
      </dsp:txBody>
      <dsp:txXfrm rot="-10800000">
        <a:off x="0" y="4204063"/>
        <a:ext cx="1910373" cy="1378919"/>
      </dsp:txXfrm>
    </dsp:sp>
    <dsp:sp modelId="{A1A4F4BD-37D6-486A-B751-B6410BC18522}">
      <dsp:nvSpPr>
        <dsp:cNvPr id="0" name=""/>
        <dsp:cNvSpPr/>
      </dsp:nvSpPr>
      <dsp:spPr>
        <a:xfrm>
          <a:off x="1910373" y="4204063"/>
          <a:ext cx="5731121" cy="1378919"/>
        </a:xfrm>
        <a:prstGeom prst="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254" tIns="355600" rIns="116254" bIns="355600" numCol="1" spcCol="1270" anchor="ctr" anchorCtr="0">
          <a:noAutofit/>
        </a:bodyPr>
        <a:lstStyle/>
        <a:p>
          <a:pPr marL="0" lvl="0" indent="0" algn="l" defTabSz="1244600">
            <a:lnSpc>
              <a:spcPct val="90000"/>
            </a:lnSpc>
            <a:spcBef>
              <a:spcPct val="0"/>
            </a:spcBef>
            <a:spcAft>
              <a:spcPct val="35000"/>
            </a:spcAft>
            <a:buNone/>
          </a:pPr>
          <a:r>
            <a:rPr lang="en-US" sz="2800" kern="1200" dirty="0"/>
            <a:t>Give women all the info and options.  With men, narrow to “Here are the three best options” or “My three recommendations are…”</a:t>
          </a:r>
        </a:p>
      </dsp:txBody>
      <dsp:txXfrm>
        <a:off x="1910373" y="4204063"/>
        <a:ext cx="5731121" cy="1378919"/>
      </dsp:txXfrm>
    </dsp:sp>
    <dsp:sp modelId="{5D6A1455-6A93-4E3E-8542-370DF1102EEA}">
      <dsp:nvSpPr>
        <dsp:cNvPr id="0" name=""/>
        <dsp:cNvSpPr/>
      </dsp:nvSpPr>
      <dsp:spPr>
        <a:xfrm rot="10800000">
          <a:off x="0" y="2103338"/>
          <a:ext cx="1910373" cy="2121415"/>
        </a:xfrm>
        <a:prstGeom prst="upArrowCallout">
          <a:avLst>
            <a:gd name="adj1" fmla="val 5000"/>
            <a:gd name="adj2" fmla="val 10000"/>
            <a:gd name="adj3" fmla="val 15000"/>
            <a:gd name="adj4" fmla="val 64977"/>
          </a:avLst>
        </a:prstGeom>
        <a:solidFill>
          <a:schemeClr val="accent5">
            <a:hueOff val="-4902230"/>
            <a:satOff val="-6819"/>
            <a:lumOff val="-2615"/>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866" tIns="256032" rIns="135866" bIns="256032" numCol="1" spcCol="1270" anchor="ctr" anchorCtr="0">
          <a:noAutofit/>
        </a:bodyPr>
        <a:lstStyle/>
        <a:p>
          <a:pPr marL="0" lvl="0" indent="0" algn="ctr" defTabSz="1600200">
            <a:lnSpc>
              <a:spcPct val="90000"/>
            </a:lnSpc>
            <a:spcBef>
              <a:spcPct val="0"/>
            </a:spcBef>
            <a:spcAft>
              <a:spcPct val="35000"/>
            </a:spcAft>
            <a:buNone/>
          </a:pPr>
          <a:r>
            <a:rPr lang="en-US" sz="3600" kern="1200"/>
            <a:t>Avoid</a:t>
          </a:r>
        </a:p>
      </dsp:txBody>
      <dsp:txXfrm rot="-10800000">
        <a:off x="0" y="2103338"/>
        <a:ext cx="1910373" cy="1378919"/>
      </dsp:txXfrm>
    </dsp:sp>
    <dsp:sp modelId="{CCDCD1FD-9F13-4FE2-AC4D-4F6697702F4C}">
      <dsp:nvSpPr>
        <dsp:cNvPr id="0" name=""/>
        <dsp:cNvSpPr/>
      </dsp:nvSpPr>
      <dsp:spPr>
        <a:xfrm>
          <a:off x="1910373" y="2103338"/>
          <a:ext cx="5731121" cy="1378919"/>
        </a:xfrm>
        <a:prstGeom prst="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254" tIns="406400" rIns="116254" bIns="406400" numCol="1" spcCol="1270" anchor="ctr" anchorCtr="0">
          <a:noAutofit/>
        </a:bodyPr>
        <a:lstStyle/>
        <a:p>
          <a:pPr marL="0" lvl="0" indent="0" algn="l" defTabSz="1422400">
            <a:lnSpc>
              <a:spcPct val="90000"/>
            </a:lnSpc>
            <a:spcBef>
              <a:spcPct val="0"/>
            </a:spcBef>
            <a:spcAft>
              <a:spcPct val="35000"/>
            </a:spcAft>
            <a:buNone/>
          </a:pPr>
          <a:r>
            <a:rPr lang="en-US" sz="3200" kern="1200" dirty="0"/>
            <a:t>Avoid using industry jargon when talking with customers.  </a:t>
          </a:r>
        </a:p>
      </dsp:txBody>
      <dsp:txXfrm>
        <a:off x="1910373" y="2103338"/>
        <a:ext cx="5731121" cy="1378919"/>
      </dsp:txXfrm>
    </dsp:sp>
    <dsp:sp modelId="{13984F1D-F51A-4A23-92D5-6CA11BDF96D6}">
      <dsp:nvSpPr>
        <dsp:cNvPr id="0" name=""/>
        <dsp:cNvSpPr/>
      </dsp:nvSpPr>
      <dsp:spPr>
        <a:xfrm rot="10800000">
          <a:off x="0" y="2613"/>
          <a:ext cx="1910373" cy="2121415"/>
        </a:xfrm>
        <a:prstGeom prst="upArrowCallout">
          <a:avLst>
            <a:gd name="adj1" fmla="val 5000"/>
            <a:gd name="adj2" fmla="val 10000"/>
            <a:gd name="adj3" fmla="val 15000"/>
            <a:gd name="adj4" fmla="val 64977"/>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866" tIns="256032" rIns="135866" bIns="256032" numCol="1" spcCol="1270" anchor="ctr" anchorCtr="0">
          <a:noAutofit/>
        </a:bodyPr>
        <a:lstStyle/>
        <a:p>
          <a:pPr marL="0" lvl="0" indent="0" algn="ctr" defTabSz="1600200">
            <a:lnSpc>
              <a:spcPct val="90000"/>
            </a:lnSpc>
            <a:spcBef>
              <a:spcPct val="0"/>
            </a:spcBef>
            <a:spcAft>
              <a:spcPct val="35000"/>
            </a:spcAft>
            <a:buNone/>
          </a:pPr>
          <a:r>
            <a:rPr lang="en-US" sz="3600" kern="1200"/>
            <a:t>Keep</a:t>
          </a:r>
        </a:p>
      </dsp:txBody>
      <dsp:txXfrm rot="-10800000">
        <a:off x="0" y="2613"/>
        <a:ext cx="1910373" cy="1378919"/>
      </dsp:txXfrm>
    </dsp:sp>
    <dsp:sp modelId="{D5967028-26F6-4A91-873D-215058F146C7}">
      <dsp:nvSpPr>
        <dsp:cNvPr id="0" name=""/>
        <dsp:cNvSpPr/>
      </dsp:nvSpPr>
      <dsp:spPr>
        <a:xfrm>
          <a:off x="1910373" y="2613"/>
          <a:ext cx="5731121" cy="1378919"/>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254" tIns="406400" rIns="116254" bIns="406400" numCol="1" spcCol="1270" anchor="ctr" anchorCtr="0">
          <a:noAutofit/>
        </a:bodyPr>
        <a:lstStyle/>
        <a:p>
          <a:pPr marL="0" lvl="0" indent="0" algn="l" defTabSz="1422400">
            <a:lnSpc>
              <a:spcPct val="90000"/>
            </a:lnSpc>
            <a:spcBef>
              <a:spcPct val="0"/>
            </a:spcBef>
            <a:spcAft>
              <a:spcPct val="35000"/>
            </a:spcAft>
            <a:buNone/>
          </a:pPr>
          <a:r>
            <a:rPr lang="en-US" sz="3200" kern="1200" dirty="0"/>
            <a:t>Keep your emails short.  Use bullet points and white space.</a:t>
          </a:r>
        </a:p>
      </dsp:txBody>
      <dsp:txXfrm>
        <a:off x="1910373" y="2613"/>
        <a:ext cx="5731121" cy="137891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9.emf"/></Relationships>
</file>

<file path=ppt/drawings/drawing1.xml><?xml version="1.0" encoding="utf-8"?>
<c:userShapes xmlns:c="http://schemas.openxmlformats.org/drawingml/2006/chart">
  <cdr:relSizeAnchor xmlns:cdr="http://schemas.openxmlformats.org/drawingml/2006/chartDrawing">
    <cdr:from>
      <cdr:x>0.65417</cdr:x>
      <cdr:y>0.31906</cdr:y>
    </cdr:from>
    <cdr:to>
      <cdr:x>0.73722</cdr:x>
      <cdr:y>0.51606</cdr:y>
    </cdr:to>
    <cdr:sp macro="" textlink="">
      <cdr:nvSpPr>
        <cdr:cNvPr id="2" name="TextBox 1">
          <a:extLst xmlns:a="http://schemas.openxmlformats.org/drawingml/2006/main">
            <a:ext uri="{FF2B5EF4-FFF2-40B4-BE49-F238E27FC236}">
              <a16:creationId xmlns:a16="http://schemas.microsoft.com/office/drawing/2014/main" id="{0D01EDFD-EFA4-4735-988C-D36C942F1ED9}"/>
            </a:ext>
          </a:extLst>
        </cdr:cNvPr>
        <cdr:cNvSpPr txBox="1"/>
      </cdr:nvSpPr>
      <cdr:spPr>
        <a:xfrm xmlns:a="http://schemas.openxmlformats.org/drawingml/2006/main">
          <a:off x="7202331" y="148093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0.63463</cdr:x>
      <cdr:y>0.23015</cdr:y>
    </cdr:from>
    <cdr:to>
      <cdr:x>0.70173</cdr:x>
      <cdr:y>0.38266</cdr:y>
    </cdr:to>
    <cdr:sp macro="" textlink="">
      <cdr:nvSpPr>
        <cdr:cNvPr id="3" name="TextBox 10">
          <a:extLst xmlns:a="http://schemas.openxmlformats.org/drawingml/2006/main">
            <a:ext uri="{FF2B5EF4-FFF2-40B4-BE49-F238E27FC236}">
              <a16:creationId xmlns:a16="http://schemas.microsoft.com/office/drawing/2014/main" id="{2C44C146-C7B8-4BAF-AA6B-6EA85BD36F44}"/>
            </a:ext>
          </a:extLst>
        </cdr:cNvPr>
        <cdr:cNvSpPr txBox="1"/>
      </cdr:nvSpPr>
      <cdr:spPr>
        <a:xfrm xmlns:a="http://schemas.openxmlformats.org/drawingml/2006/main" flipH="1">
          <a:off x="6987206" y="1068249"/>
          <a:ext cx="738811"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a:lstStyle>
        <a:p xmlns:a="http://schemas.openxmlformats.org/drawingml/2006/main">
          <a:r>
            <a:rPr lang="en-US" sz="4000" dirty="0"/>
            <a:t>40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ECBBAE6-4ABC-1D47-847F-37DE68EA4E7D}" type="datetimeFigureOut">
              <a:rPr lang="en-US" smtClean="0"/>
              <a:t>10/21/2021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4750C4C-343E-4942-9252-AE6628452919}" type="slidenum">
              <a:rPr lang="en-US" smtClean="0"/>
              <a:t>‹#›</a:t>
            </a:fld>
            <a:endParaRPr lang="en-US" dirty="0"/>
          </a:p>
        </p:txBody>
      </p:sp>
    </p:spTree>
    <p:extLst>
      <p:ext uri="{BB962C8B-B14F-4D97-AF65-F5344CB8AC3E}">
        <p14:creationId xmlns:p14="http://schemas.microsoft.com/office/powerpoint/2010/main" val="412135242"/>
      </p:ext>
    </p:extLst>
  </p:cSld>
  <p:clrMap bg1="lt1" tx1="dk1" bg2="lt2" tx2="dk2" accent1="accent1" accent2="accent2" accent3="accent3" accent4="accent4" accent5="accent5" accent6="accent6" hlink="hlink" folHlink="folHlink"/>
  <p:notesStyle>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2AF0C-6A56-49D2-B0CB-2E888509B1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5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64750C4C-343E-4942-9252-AE662845291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579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64750C4C-343E-4942-9252-AE662845291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41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64750C4C-343E-4942-9252-AE662845291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804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64750C4C-343E-4942-9252-AE662845291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804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7"/>
            <a:ext cx="10972800" cy="2865120"/>
          </a:xfrm>
          <a:prstGeom prst="rect">
            <a:avLst/>
          </a:prstGeom>
        </p:spPr>
        <p:txBody>
          <a:bodyPr lIns="91440" tIns="45720" rIns="91440" bIns="45720"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7"/>
            <a:ext cx="10972800" cy="1986914"/>
          </a:xfrm>
          <a:prstGeom prst="rect">
            <a:avLst/>
          </a:prstGeom>
        </p:spPr>
        <p:txBody>
          <a:bodyPr lIns="91440" tIns="45720" rIns="91440" bIns="45720"/>
          <a:lstStyle>
            <a:lvl1pPr marL="0" indent="0" algn="ctr">
              <a:buNone/>
              <a:defRPr sz="2900"/>
            </a:lvl1pPr>
            <a:lvl2pPr marL="548640" indent="0" algn="ctr">
              <a:buNone/>
              <a:defRPr sz="2400"/>
            </a:lvl2pPr>
            <a:lvl3pPr marL="1097280" indent="0" algn="ctr">
              <a:buNone/>
              <a:defRPr sz="2200"/>
            </a:lvl3pPr>
            <a:lvl4pPr marL="1645920" indent="0" algn="ctr">
              <a:buNone/>
              <a:defRPr sz="1900"/>
            </a:lvl4pPr>
            <a:lvl5pPr marL="2194560" indent="0" algn="ctr">
              <a:buNone/>
              <a:defRPr sz="1900"/>
            </a:lvl5pPr>
            <a:lvl6pPr marL="2743200" indent="0" algn="ctr">
              <a:buNone/>
              <a:defRPr sz="1900"/>
            </a:lvl6pPr>
            <a:lvl7pPr marL="3291840" indent="0" algn="ctr">
              <a:buNone/>
              <a:defRPr sz="1900"/>
            </a:lvl7pPr>
            <a:lvl8pPr marL="3840480" indent="0" algn="ctr">
              <a:buNone/>
              <a:defRPr sz="1900"/>
            </a:lvl8pPr>
            <a:lvl9pPr marL="4389120" indent="0" algn="ctr">
              <a:buNone/>
              <a:defRPr sz="1900"/>
            </a:lvl9pPr>
          </a:lstStyle>
          <a:p>
            <a:r>
              <a:rPr lang="en-US"/>
              <a:t>Click to edit Master subtitle style</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26074FEA-A5AB-4BE5-9F53-2422948B24CF}"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330477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9"/>
            <a:ext cx="12618720" cy="1590677"/>
          </a:xfrm>
          <a:prstGeom prst="rect">
            <a:avLst/>
          </a:prstGeom>
        </p:spPr>
        <p:txBody>
          <a:bodyPr lIns="91440" tIns="45720" rIns="91440" bIns="45720"/>
          <a:lstStyle/>
          <a:p>
            <a:r>
              <a:rPr lang="en-US"/>
              <a:t>Click to edit Master title style</a:t>
            </a:r>
            <a:endParaRPr lang="en-US" dirty="0"/>
          </a:p>
        </p:txBody>
      </p:sp>
      <p:sp>
        <p:nvSpPr>
          <p:cNvPr id="3" name="Vertical Text Placeholder 2"/>
          <p:cNvSpPr>
            <a:spLocks noGrp="1"/>
          </p:cNvSpPr>
          <p:nvPr>
            <p:ph type="body" orient="vert" idx="1"/>
          </p:nvPr>
        </p:nvSpPr>
        <p:spPr>
          <a:xfrm>
            <a:off x="1005840" y="2190751"/>
            <a:ext cx="12618720" cy="5221606"/>
          </a:xfrm>
          <a:prstGeom prst="rect">
            <a:avLst/>
          </a:prstGeom>
        </p:spPr>
        <p:txBody>
          <a:bodyPr vert="eaVert"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E9C36C04-A459-4758-A51A-45810F25C86F}"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716248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2" y="438151"/>
            <a:ext cx="3154680" cy="6974206"/>
          </a:xfrm>
          <a:prstGeom prst="rect">
            <a:avLst/>
          </a:prstGeom>
        </p:spPr>
        <p:txBody>
          <a:bodyPr vert="eaVert" lIns="91440" tIns="45720" rIns="91440" bIns="45720"/>
          <a:lstStyle/>
          <a:p>
            <a:r>
              <a:rPr lang="en-US"/>
              <a:t>Click to edit Master title style</a:t>
            </a:r>
            <a:endParaRPr lang="en-US" dirty="0"/>
          </a:p>
        </p:txBody>
      </p:sp>
      <p:sp>
        <p:nvSpPr>
          <p:cNvPr id="3" name="Vertical Text Placeholder 2"/>
          <p:cNvSpPr>
            <a:spLocks noGrp="1"/>
          </p:cNvSpPr>
          <p:nvPr>
            <p:ph type="body" orient="vert" idx="1"/>
          </p:nvPr>
        </p:nvSpPr>
        <p:spPr>
          <a:xfrm>
            <a:off x="1005842" y="438151"/>
            <a:ext cx="9281160" cy="6974206"/>
          </a:xfrm>
          <a:prstGeom prst="rect">
            <a:avLst/>
          </a:prstGeom>
        </p:spPr>
        <p:txBody>
          <a:bodyPr vert="eaVert"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5F4F5983-0DB3-47FF-BA88-2F6C419CD830}"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214283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7"/>
            <a:ext cx="10972800" cy="2865120"/>
          </a:xfrm>
          <a:prstGeom prst="rect">
            <a:avLst/>
          </a:prstGeom>
        </p:spPr>
        <p:txBody>
          <a:bodyPr lIns="91440" tIns="45720" rIns="91440" bIns="45720"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7"/>
            <a:ext cx="10972800" cy="1986914"/>
          </a:xfrm>
          <a:prstGeom prst="rect">
            <a:avLst/>
          </a:prstGeom>
        </p:spPr>
        <p:txBody>
          <a:bodyPr lIns="91440" tIns="45720" rIns="91440" bIns="45720"/>
          <a:lstStyle>
            <a:lvl1pPr marL="0" indent="0" algn="ctr">
              <a:buNone/>
              <a:defRPr sz="2900"/>
            </a:lvl1pPr>
            <a:lvl2pPr marL="548640" indent="0" algn="ctr">
              <a:buNone/>
              <a:defRPr sz="2400"/>
            </a:lvl2pPr>
            <a:lvl3pPr marL="1097280" indent="0" algn="ctr">
              <a:buNone/>
              <a:defRPr sz="2200"/>
            </a:lvl3pPr>
            <a:lvl4pPr marL="1645920" indent="0" algn="ctr">
              <a:buNone/>
              <a:defRPr sz="1900"/>
            </a:lvl4pPr>
            <a:lvl5pPr marL="2194560" indent="0" algn="ctr">
              <a:buNone/>
              <a:defRPr sz="1900"/>
            </a:lvl5pPr>
            <a:lvl6pPr marL="2743200" indent="0" algn="ctr">
              <a:buNone/>
              <a:defRPr sz="1900"/>
            </a:lvl6pPr>
            <a:lvl7pPr marL="3291840" indent="0" algn="ctr">
              <a:buNone/>
              <a:defRPr sz="1900"/>
            </a:lvl7pPr>
            <a:lvl8pPr marL="3840480" indent="0" algn="ctr">
              <a:buNone/>
              <a:defRPr sz="1900"/>
            </a:lvl8pPr>
            <a:lvl9pPr marL="4389120" indent="0" algn="ctr">
              <a:buNone/>
              <a:defRPr sz="1900"/>
            </a:lvl9pPr>
          </a:lstStyle>
          <a:p>
            <a:r>
              <a:rPr lang="en-US"/>
              <a:t>Click to edit Master subtitle style</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26074FEA-A5AB-4BE5-9F53-2422948B24CF}"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4190252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9"/>
            <a:ext cx="12618720" cy="1590677"/>
          </a:xfrm>
          <a:prstGeom prst="rect">
            <a:avLst/>
          </a:prstGeom>
        </p:spPr>
        <p:txBody>
          <a:bodyPr lIns="91440" tIns="45720" rIns="91440" bIns="45720"/>
          <a:lstStyle/>
          <a:p>
            <a:r>
              <a:rPr lang="en-US"/>
              <a:t>Click to edit Master title style</a:t>
            </a:r>
            <a:endParaRPr lang="en-US" dirty="0"/>
          </a:p>
        </p:txBody>
      </p:sp>
      <p:sp>
        <p:nvSpPr>
          <p:cNvPr id="3" name="Content Placeholder 2"/>
          <p:cNvSpPr>
            <a:spLocks noGrp="1"/>
          </p:cNvSpPr>
          <p:nvPr>
            <p:ph idx="1"/>
          </p:nvPr>
        </p:nvSpPr>
        <p:spPr>
          <a:xfrm>
            <a:off x="1005840" y="2190751"/>
            <a:ext cx="126187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28ACA408-EC57-4F80-BF54-892A0B3F7C35}"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889209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1" y="2051695"/>
            <a:ext cx="12618720" cy="3423285"/>
          </a:xfrm>
          <a:prstGeom prst="rect">
            <a:avLst/>
          </a:prstGeom>
        </p:spPr>
        <p:txBody>
          <a:bodyPr lIns="91440" tIns="45720" rIns="91440" bIns="45720"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1" y="5507357"/>
            <a:ext cx="12618720" cy="1800224"/>
          </a:xfrm>
          <a:prstGeom prst="rect">
            <a:avLst/>
          </a:prstGeom>
        </p:spPr>
        <p:txBody>
          <a:bodyPr lIns="91440" tIns="45720" rIns="91440" bIns="45720"/>
          <a:lstStyle>
            <a:lvl1pPr marL="0" indent="0">
              <a:buNone/>
              <a:defRPr sz="2900">
                <a:solidFill>
                  <a:schemeClr val="tx1">
                    <a:tint val="75000"/>
                  </a:schemeClr>
                </a:solidFill>
              </a:defRPr>
            </a:lvl1pPr>
            <a:lvl2pPr marL="548640" indent="0">
              <a:buNone/>
              <a:defRPr sz="2400">
                <a:solidFill>
                  <a:schemeClr val="tx1">
                    <a:tint val="75000"/>
                  </a:schemeClr>
                </a:solidFill>
              </a:defRPr>
            </a:lvl2pPr>
            <a:lvl3pPr marL="1097280" indent="0">
              <a:buNone/>
              <a:defRPr sz="2200">
                <a:solidFill>
                  <a:schemeClr val="tx1">
                    <a:tint val="75000"/>
                  </a:schemeClr>
                </a:solidFill>
              </a:defRPr>
            </a:lvl3pPr>
            <a:lvl4pPr marL="1645920" indent="0">
              <a:buNone/>
              <a:defRPr sz="1900">
                <a:solidFill>
                  <a:schemeClr val="tx1">
                    <a:tint val="75000"/>
                  </a:schemeClr>
                </a:solidFill>
              </a:defRPr>
            </a:lvl4pPr>
            <a:lvl5pPr marL="2194560" indent="0">
              <a:buNone/>
              <a:defRPr sz="1900">
                <a:solidFill>
                  <a:schemeClr val="tx1">
                    <a:tint val="75000"/>
                  </a:schemeClr>
                </a:solidFill>
              </a:defRPr>
            </a:lvl5pPr>
            <a:lvl6pPr marL="2743200" indent="0">
              <a:buNone/>
              <a:defRPr sz="1900">
                <a:solidFill>
                  <a:schemeClr val="tx1">
                    <a:tint val="75000"/>
                  </a:schemeClr>
                </a:solidFill>
              </a:defRPr>
            </a:lvl6pPr>
            <a:lvl7pPr marL="3291840" indent="0">
              <a:buNone/>
              <a:defRPr sz="1900">
                <a:solidFill>
                  <a:schemeClr val="tx1">
                    <a:tint val="75000"/>
                  </a:schemeClr>
                </a:solidFill>
              </a:defRPr>
            </a:lvl7pPr>
            <a:lvl8pPr marL="3840480" indent="0">
              <a:buNone/>
              <a:defRPr sz="1900">
                <a:solidFill>
                  <a:schemeClr val="tx1">
                    <a:tint val="75000"/>
                  </a:schemeClr>
                </a:solidFill>
              </a:defRPr>
            </a:lvl8pPr>
            <a:lvl9pPr marL="438912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6D442BAC-9174-4059-AD28-7E196EFEEEAB}"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4219832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9"/>
            <a:ext cx="12618720" cy="1590677"/>
          </a:xfrm>
          <a:prstGeom prst="rect">
            <a:avLst/>
          </a:prstGeom>
        </p:spPr>
        <p:txBody>
          <a:bodyPr lIns="91440" tIns="45720" rIns="91440" bIns="45720"/>
          <a:lstStyle/>
          <a:p>
            <a:r>
              <a:rPr lang="en-US"/>
              <a:t>Click to edit Master title style</a:t>
            </a:r>
            <a:endParaRPr lang="en-US" dirty="0"/>
          </a:p>
        </p:txBody>
      </p:sp>
      <p:sp>
        <p:nvSpPr>
          <p:cNvPr id="3" name="Content Placeholder 2"/>
          <p:cNvSpPr>
            <a:spLocks noGrp="1"/>
          </p:cNvSpPr>
          <p:nvPr>
            <p:ph sz="half" idx="1"/>
          </p:nvPr>
        </p:nvSpPr>
        <p:spPr>
          <a:xfrm>
            <a:off x="1005840" y="2190751"/>
            <a:ext cx="62179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1"/>
            <a:ext cx="62179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lIns="91440" tIns="45720" rIns="91440" bIns="45720"/>
          <a:lstStyle/>
          <a:p>
            <a:fld id="{09FB97F4-2ECE-4FE4-A860-2D11DBFA4856}" type="datetime1">
              <a:rPr lang="en-US" smtClean="0"/>
              <a:t>10/21/2021</a:t>
            </a:fld>
            <a:endParaRPr lang="en-US" dirty="0"/>
          </a:p>
        </p:txBody>
      </p:sp>
      <p:sp>
        <p:nvSpPr>
          <p:cNvPr id="6" name="Footer Placeholder 5"/>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2940469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9"/>
            <a:ext cx="12618720" cy="1590677"/>
          </a:xfrm>
          <a:prstGeom prst="rect">
            <a:avLst/>
          </a:prstGeom>
        </p:spPr>
        <p:txBody>
          <a:bodyPr lIns="91440" tIns="45720" rIns="91440" bIns="45720"/>
          <a:lstStyle/>
          <a:p>
            <a:r>
              <a:rPr lang="en-US"/>
              <a:t>Click to edit Master title style</a:t>
            </a:r>
            <a:endParaRPr lang="en-US" dirty="0"/>
          </a:p>
        </p:txBody>
      </p:sp>
      <p:sp>
        <p:nvSpPr>
          <p:cNvPr id="3" name="Text Placeholder 2"/>
          <p:cNvSpPr>
            <a:spLocks noGrp="1"/>
          </p:cNvSpPr>
          <p:nvPr>
            <p:ph type="body" idx="1"/>
          </p:nvPr>
        </p:nvSpPr>
        <p:spPr>
          <a:xfrm>
            <a:off x="1007746" y="2017395"/>
            <a:ext cx="6189344" cy="988694"/>
          </a:xfrm>
          <a:prstGeom prst="rect">
            <a:avLst/>
          </a:prstGeom>
        </p:spPr>
        <p:txBody>
          <a:bodyPr lIns="91440" tIns="45720" rIns="91440" bIns="45720"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2" y="2017395"/>
            <a:ext cx="6219826" cy="988694"/>
          </a:xfrm>
          <a:prstGeom prst="rect">
            <a:avLst/>
          </a:prstGeom>
        </p:spPr>
        <p:txBody>
          <a:bodyPr lIns="91440" tIns="45720" rIns="91440" bIns="45720"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7406642" y="3006090"/>
            <a:ext cx="6219826" cy="44215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lIns="91440" tIns="45720" rIns="91440" bIns="45720"/>
          <a:lstStyle/>
          <a:p>
            <a:fld id="{787B5C79-4121-43ED-98F8-BC78F2FA81BB}" type="datetime1">
              <a:rPr lang="en-US" smtClean="0"/>
              <a:t>10/21/2021</a:t>
            </a:fld>
            <a:endParaRPr lang="en-US" dirty="0"/>
          </a:p>
        </p:txBody>
      </p:sp>
      <p:sp>
        <p:nvSpPr>
          <p:cNvPr id="8" name="Footer Placeholder 7"/>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9" name="Slide Number Placeholder 8"/>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260309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9"/>
            <a:ext cx="12618720" cy="1590677"/>
          </a:xfrm>
          <a:prstGeom prst="rect">
            <a:avLst/>
          </a:prstGeom>
        </p:spPr>
        <p:txBody>
          <a:bodyPr lIns="91440" tIns="45720" rIns="91440" bIns="45720"/>
          <a:lstStyle/>
          <a:p>
            <a:r>
              <a:rPr lang="en-US"/>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lIns="91440" tIns="45720" rIns="91440" bIns="45720"/>
          <a:lstStyle/>
          <a:p>
            <a:fld id="{3289489D-5984-4631-AB8E-F118BF7843A3}" type="datetime1">
              <a:rPr lang="en-US" smtClean="0"/>
              <a:t>10/21/2021</a:t>
            </a:fld>
            <a:endParaRPr lang="en-US" dirty="0"/>
          </a:p>
        </p:txBody>
      </p:sp>
      <p:sp>
        <p:nvSpPr>
          <p:cNvPr id="4" name="Footer Placeholder 3"/>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5" name="Slide Number Placeholder 4"/>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2654204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lIns="91440" tIns="45720" rIns="91440" bIns="45720"/>
          <a:lstStyle/>
          <a:p>
            <a:fld id="{EC3EB375-110D-4483-9C31-E3C070D08514}" type="datetime1">
              <a:rPr lang="en-US" smtClean="0"/>
              <a:t>10/21/2021</a:t>
            </a:fld>
            <a:endParaRPr lang="en-US" dirty="0"/>
          </a:p>
        </p:txBody>
      </p:sp>
      <p:sp>
        <p:nvSpPr>
          <p:cNvPr id="3" name="Footer Placeholder 2"/>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4" name="Slide Number Placeholder 3"/>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005629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7" y="548640"/>
            <a:ext cx="4718685" cy="1920240"/>
          </a:xfrm>
          <a:prstGeom prst="rect">
            <a:avLst/>
          </a:prstGeom>
        </p:spPr>
        <p:txBody>
          <a:bodyPr lIns="91440" tIns="45720" rIns="91440" bIns="45720" anchor="b"/>
          <a:lstStyle>
            <a:lvl1pPr>
              <a:defRPr sz="380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a:prstGeom prst="rect">
            <a:avLst/>
          </a:prstGeom>
        </p:spPr>
        <p:txBody>
          <a:bodyPr lIns="91440" tIns="45720" rIns="91440" bIns="45720"/>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7" y="2468882"/>
            <a:ext cx="4718685" cy="4573906"/>
          </a:xfrm>
          <a:prstGeom prst="rect">
            <a:avLst/>
          </a:prstGeom>
        </p:spPr>
        <p:txBody>
          <a:bodyPr lIns="91440" tIns="45720" rIns="91440" bIns="45720"/>
          <a:lstStyle>
            <a:lvl1pPr marL="0" indent="0">
              <a:buNone/>
              <a:defRPr sz="1900"/>
            </a:lvl1pPr>
            <a:lvl2pPr marL="548640" indent="0">
              <a:buNone/>
              <a:defRPr sz="1800"/>
            </a:lvl2pPr>
            <a:lvl3pPr marL="1097280" indent="0">
              <a:buNone/>
              <a:defRPr sz="1400"/>
            </a:lvl3pPr>
            <a:lvl4pPr marL="1645920" indent="0">
              <a:buNone/>
              <a:defRPr sz="1300"/>
            </a:lvl4pPr>
            <a:lvl5pPr marL="2194560" indent="0">
              <a:buNone/>
              <a:defRPr sz="1300"/>
            </a:lvl5pPr>
            <a:lvl6pPr marL="2743200" indent="0">
              <a:buNone/>
              <a:defRPr sz="1300"/>
            </a:lvl6pPr>
            <a:lvl7pPr marL="3291840" indent="0">
              <a:buNone/>
              <a:defRPr sz="1300"/>
            </a:lvl7pPr>
            <a:lvl8pPr marL="3840480" indent="0">
              <a:buNone/>
              <a:defRPr sz="1300"/>
            </a:lvl8pPr>
            <a:lvl9pPr marL="4389120" indent="0">
              <a:buNone/>
              <a:defRPr sz="13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lIns="91440" tIns="45720" rIns="91440" bIns="45720"/>
          <a:lstStyle/>
          <a:p>
            <a:fld id="{AAD1D361-F1F8-48B4-899E-ADE6F29ACDF2}" type="datetime1">
              <a:rPr lang="en-US" smtClean="0"/>
              <a:t>10/21/2021</a:t>
            </a:fld>
            <a:endParaRPr lang="en-US" dirty="0"/>
          </a:p>
        </p:txBody>
      </p:sp>
      <p:sp>
        <p:nvSpPr>
          <p:cNvPr id="6" name="Footer Placeholder 5"/>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4211572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9"/>
            <a:ext cx="12618720" cy="1590677"/>
          </a:xfrm>
          <a:prstGeom prst="rect">
            <a:avLst/>
          </a:prstGeom>
        </p:spPr>
        <p:txBody>
          <a:bodyPr lIns="91440" tIns="45720" rIns="91440" bIns="45720"/>
          <a:lstStyle/>
          <a:p>
            <a:r>
              <a:rPr lang="en-US"/>
              <a:t>Click to edit Master title style</a:t>
            </a:r>
            <a:endParaRPr lang="en-US" dirty="0"/>
          </a:p>
        </p:txBody>
      </p:sp>
      <p:sp>
        <p:nvSpPr>
          <p:cNvPr id="3" name="Content Placeholder 2"/>
          <p:cNvSpPr>
            <a:spLocks noGrp="1"/>
          </p:cNvSpPr>
          <p:nvPr>
            <p:ph idx="1"/>
          </p:nvPr>
        </p:nvSpPr>
        <p:spPr>
          <a:xfrm>
            <a:off x="1005840" y="2190751"/>
            <a:ext cx="126187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28ACA408-EC57-4F80-BF54-892A0B3F7C35}"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736500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7" y="548640"/>
            <a:ext cx="4718685" cy="1920240"/>
          </a:xfrm>
          <a:prstGeom prst="rect">
            <a:avLst/>
          </a:prstGeom>
        </p:spPr>
        <p:txBody>
          <a:bodyPr lIns="91440" tIns="45720" rIns="91440" bIns="45720" anchor="b"/>
          <a:lstStyle>
            <a:lvl1pPr>
              <a:defRPr sz="3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a:prstGeom prst="rect">
            <a:avLst/>
          </a:prstGeom>
        </p:spPr>
        <p:txBody>
          <a:bodyPr lIns="91440" tIns="45720" rIns="91440" bIns="45720" anchor="t"/>
          <a:lstStyle>
            <a:lvl1pPr marL="0" indent="0">
              <a:buNone/>
              <a:defRPr sz="3800"/>
            </a:lvl1pPr>
            <a:lvl2pPr marL="548640" indent="0">
              <a:buNone/>
              <a:defRPr sz="3400"/>
            </a:lvl2pPr>
            <a:lvl3pPr marL="1097280" indent="0">
              <a:buNone/>
              <a:defRPr sz="290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Drag picture to placeholder or click icon to add</a:t>
            </a:r>
          </a:p>
        </p:txBody>
      </p:sp>
      <p:sp>
        <p:nvSpPr>
          <p:cNvPr id="4" name="Text Placeholder 3"/>
          <p:cNvSpPr>
            <a:spLocks noGrp="1"/>
          </p:cNvSpPr>
          <p:nvPr>
            <p:ph type="body" sz="half" idx="2"/>
          </p:nvPr>
        </p:nvSpPr>
        <p:spPr>
          <a:xfrm>
            <a:off x="1007747" y="2468882"/>
            <a:ext cx="4718685" cy="4573906"/>
          </a:xfrm>
          <a:prstGeom prst="rect">
            <a:avLst/>
          </a:prstGeom>
        </p:spPr>
        <p:txBody>
          <a:bodyPr lIns="91440" tIns="45720" rIns="91440" bIns="45720"/>
          <a:lstStyle>
            <a:lvl1pPr marL="0" indent="0">
              <a:buNone/>
              <a:defRPr sz="1900"/>
            </a:lvl1pPr>
            <a:lvl2pPr marL="548640" indent="0">
              <a:buNone/>
              <a:defRPr sz="1800"/>
            </a:lvl2pPr>
            <a:lvl3pPr marL="1097280" indent="0">
              <a:buNone/>
              <a:defRPr sz="1400"/>
            </a:lvl3pPr>
            <a:lvl4pPr marL="1645920" indent="0">
              <a:buNone/>
              <a:defRPr sz="1300"/>
            </a:lvl4pPr>
            <a:lvl5pPr marL="2194560" indent="0">
              <a:buNone/>
              <a:defRPr sz="1300"/>
            </a:lvl5pPr>
            <a:lvl6pPr marL="2743200" indent="0">
              <a:buNone/>
              <a:defRPr sz="1300"/>
            </a:lvl6pPr>
            <a:lvl7pPr marL="3291840" indent="0">
              <a:buNone/>
              <a:defRPr sz="1300"/>
            </a:lvl7pPr>
            <a:lvl8pPr marL="3840480" indent="0">
              <a:buNone/>
              <a:defRPr sz="1300"/>
            </a:lvl8pPr>
            <a:lvl9pPr marL="4389120" indent="0">
              <a:buNone/>
              <a:defRPr sz="13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lIns="91440" tIns="45720" rIns="91440" bIns="45720"/>
          <a:lstStyle/>
          <a:p>
            <a:fld id="{DE10F75A-E76F-49AD-9FFE-DEDAB6EB97A9}" type="datetime1">
              <a:rPr lang="en-US" smtClean="0"/>
              <a:t>10/21/2021</a:t>
            </a:fld>
            <a:endParaRPr lang="en-US" dirty="0"/>
          </a:p>
        </p:txBody>
      </p:sp>
      <p:sp>
        <p:nvSpPr>
          <p:cNvPr id="6" name="Footer Placeholder 5"/>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3748149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9"/>
            <a:ext cx="12618720" cy="1590677"/>
          </a:xfrm>
          <a:prstGeom prst="rect">
            <a:avLst/>
          </a:prstGeom>
        </p:spPr>
        <p:txBody>
          <a:bodyPr lIns="91440" tIns="45720" rIns="91440" bIns="45720"/>
          <a:lstStyle/>
          <a:p>
            <a:r>
              <a:rPr lang="en-US"/>
              <a:t>Click to edit Master title style</a:t>
            </a:r>
            <a:endParaRPr lang="en-US" dirty="0"/>
          </a:p>
        </p:txBody>
      </p:sp>
      <p:sp>
        <p:nvSpPr>
          <p:cNvPr id="3" name="Vertical Text Placeholder 2"/>
          <p:cNvSpPr>
            <a:spLocks noGrp="1"/>
          </p:cNvSpPr>
          <p:nvPr>
            <p:ph type="body" orient="vert" idx="1"/>
          </p:nvPr>
        </p:nvSpPr>
        <p:spPr>
          <a:xfrm>
            <a:off x="1005840" y="2190751"/>
            <a:ext cx="12618720" cy="5221606"/>
          </a:xfrm>
          <a:prstGeom prst="rect">
            <a:avLst/>
          </a:prstGeom>
        </p:spPr>
        <p:txBody>
          <a:bodyPr vert="eaVert"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E9C36C04-A459-4758-A51A-45810F25C86F}"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855114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2" y="438151"/>
            <a:ext cx="3154680" cy="6974206"/>
          </a:xfrm>
          <a:prstGeom prst="rect">
            <a:avLst/>
          </a:prstGeom>
        </p:spPr>
        <p:txBody>
          <a:bodyPr vert="eaVert" lIns="91440" tIns="45720" rIns="91440" bIns="45720"/>
          <a:lstStyle/>
          <a:p>
            <a:r>
              <a:rPr lang="en-US"/>
              <a:t>Click to edit Master title style</a:t>
            </a:r>
            <a:endParaRPr lang="en-US" dirty="0"/>
          </a:p>
        </p:txBody>
      </p:sp>
      <p:sp>
        <p:nvSpPr>
          <p:cNvPr id="3" name="Vertical Text Placeholder 2"/>
          <p:cNvSpPr>
            <a:spLocks noGrp="1"/>
          </p:cNvSpPr>
          <p:nvPr>
            <p:ph type="body" orient="vert" idx="1"/>
          </p:nvPr>
        </p:nvSpPr>
        <p:spPr>
          <a:xfrm>
            <a:off x="1005842" y="438151"/>
            <a:ext cx="9281160" cy="6974206"/>
          </a:xfrm>
          <a:prstGeom prst="rect">
            <a:avLst/>
          </a:prstGeom>
        </p:spPr>
        <p:txBody>
          <a:bodyPr vert="eaVert"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5F4F5983-0DB3-47FF-BA88-2F6C419CD830}"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2801362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C6FD-1A6C-D043-9104-8F5C641C7251}"/>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4B0D3757-8B5C-A148-814E-D36757F8DA9C}"/>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DA8BB26E-0653-704B-AB7D-89AB785F99A3}"/>
              </a:ext>
            </a:extLst>
          </p:cNvPr>
          <p:cNvSpPr>
            <a:spLocks noGrp="1"/>
          </p:cNvSpPr>
          <p:nvPr>
            <p:ph type="dt" sz="half" idx="10"/>
          </p:nvPr>
        </p:nvSpPr>
        <p:spPr/>
        <p:txBody>
          <a:bodyPr/>
          <a:lstStyle/>
          <a:p>
            <a:fld id="{E884E789-CF65-2B40-A67D-BF6999F2B92B}" type="datetimeFigureOut">
              <a:rPr lang="en-US" smtClean="0"/>
              <a:t>10/21/2021</a:t>
            </a:fld>
            <a:endParaRPr lang="en-US" dirty="0"/>
          </a:p>
        </p:txBody>
      </p:sp>
      <p:sp>
        <p:nvSpPr>
          <p:cNvPr id="5" name="Footer Placeholder 4">
            <a:extLst>
              <a:ext uri="{FF2B5EF4-FFF2-40B4-BE49-F238E27FC236}">
                <a16:creationId xmlns:a16="http://schemas.microsoft.com/office/drawing/2014/main" id="{128F311C-4A4B-3042-BED4-61939766DE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BDB35A-7FAE-884D-AC9F-5F9DA89C676E}"/>
              </a:ext>
            </a:extLst>
          </p:cNvPr>
          <p:cNvSpPr>
            <a:spLocks noGrp="1"/>
          </p:cNvSpPr>
          <p:nvPr>
            <p:ph type="sldNum" sz="quarter" idx="12"/>
          </p:nvPr>
        </p:nvSpPr>
        <p:spPr/>
        <p:txBody>
          <a:bodyPr/>
          <a:lstStyle/>
          <a:p>
            <a:fld id="{CB3B7093-AE99-AB41-8A47-F332828CBC4D}" type="slidenum">
              <a:rPr lang="en-US" smtClean="0"/>
              <a:t>‹#›</a:t>
            </a:fld>
            <a:endParaRPr lang="en-US" dirty="0"/>
          </a:p>
        </p:txBody>
      </p:sp>
    </p:spTree>
    <p:extLst>
      <p:ext uri="{BB962C8B-B14F-4D97-AF65-F5344CB8AC3E}">
        <p14:creationId xmlns:p14="http://schemas.microsoft.com/office/powerpoint/2010/main" val="3023253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AB725-FA1A-6B4C-BE82-9FF055605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9910E-583A-0C40-8EE4-DC879C3FD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89B05-3FE4-614D-987E-3A25976A85F1}"/>
              </a:ext>
            </a:extLst>
          </p:cNvPr>
          <p:cNvSpPr>
            <a:spLocks noGrp="1"/>
          </p:cNvSpPr>
          <p:nvPr>
            <p:ph type="dt" sz="half" idx="10"/>
          </p:nvPr>
        </p:nvSpPr>
        <p:spPr/>
        <p:txBody>
          <a:bodyPr/>
          <a:lstStyle/>
          <a:p>
            <a:fld id="{E884E789-CF65-2B40-A67D-BF6999F2B92B}" type="datetimeFigureOut">
              <a:rPr lang="en-US" smtClean="0"/>
              <a:t>10/21/2021</a:t>
            </a:fld>
            <a:endParaRPr lang="en-US" dirty="0"/>
          </a:p>
        </p:txBody>
      </p:sp>
      <p:sp>
        <p:nvSpPr>
          <p:cNvPr id="5" name="Footer Placeholder 4">
            <a:extLst>
              <a:ext uri="{FF2B5EF4-FFF2-40B4-BE49-F238E27FC236}">
                <a16:creationId xmlns:a16="http://schemas.microsoft.com/office/drawing/2014/main" id="{07B7D0B0-8DF3-D144-9749-D180967BF6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D81049-B6E9-574C-818A-E80D8439AC61}"/>
              </a:ext>
            </a:extLst>
          </p:cNvPr>
          <p:cNvSpPr>
            <a:spLocks noGrp="1"/>
          </p:cNvSpPr>
          <p:nvPr>
            <p:ph type="sldNum" sz="quarter" idx="12"/>
          </p:nvPr>
        </p:nvSpPr>
        <p:spPr/>
        <p:txBody>
          <a:bodyPr/>
          <a:lstStyle/>
          <a:p>
            <a:fld id="{CB3B7093-AE99-AB41-8A47-F332828CBC4D}" type="slidenum">
              <a:rPr lang="en-US" smtClean="0"/>
              <a:t>‹#›</a:t>
            </a:fld>
            <a:endParaRPr lang="en-US" dirty="0"/>
          </a:p>
        </p:txBody>
      </p:sp>
    </p:spTree>
    <p:extLst>
      <p:ext uri="{BB962C8B-B14F-4D97-AF65-F5344CB8AC3E}">
        <p14:creationId xmlns:p14="http://schemas.microsoft.com/office/powerpoint/2010/main" val="385759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D1B48D0-3667-684F-ADE6-1693D48A9042}"/>
              </a:ext>
            </a:extLst>
          </p:cNvPr>
          <p:cNvSpPr>
            <a:spLocks noGrp="1"/>
          </p:cNvSpPr>
          <p:nvPr>
            <p:ph type="pic" sz="quarter" idx="10"/>
          </p:nvPr>
        </p:nvSpPr>
        <p:spPr>
          <a:xfrm>
            <a:off x="2101216" y="0"/>
            <a:ext cx="12529184" cy="8229600"/>
          </a:xfrm>
        </p:spPr>
        <p:txBody>
          <a:bodyPr/>
          <a:lstStyle/>
          <a:p>
            <a:endParaRPr lang="en-US" dirty="0"/>
          </a:p>
        </p:txBody>
      </p:sp>
    </p:spTree>
    <p:extLst>
      <p:ext uri="{BB962C8B-B14F-4D97-AF65-F5344CB8AC3E}">
        <p14:creationId xmlns:p14="http://schemas.microsoft.com/office/powerpoint/2010/main" val="1223324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6535C8-8FC2-EF48-8362-CAE78775B143}"/>
              </a:ext>
            </a:extLst>
          </p:cNvPr>
          <p:cNvSpPr>
            <a:spLocks noGrp="1"/>
          </p:cNvSpPr>
          <p:nvPr>
            <p:ph type="pic" sz="quarter" idx="10"/>
          </p:nvPr>
        </p:nvSpPr>
        <p:spPr>
          <a:xfrm>
            <a:off x="7774632" y="0"/>
            <a:ext cx="6855769" cy="8229600"/>
          </a:xfrm>
        </p:spPr>
        <p:txBody>
          <a:bodyPr/>
          <a:lstStyle/>
          <a:p>
            <a:endParaRPr lang="en-US" dirty="0"/>
          </a:p>
        </p:txBody>
      </p:sp>
    </p:spTree>
    <p:extLst>
      <p:ext uri="{BB962C8B-B14F-4D97-AF65-F5344CB8AC3E}">
        <p14:creationId xmlns:p14="http://schemas.microsoft.com/office/powerpoint/2010/main" val="3433549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87BCB5-8239-D549-808F-C0CFF68C642C}"/>
              </a:ext>
            </a:extLst>
          </p:cNvPr>
          <p:cNvSpPr>
            <a:spLocks noGrp="1"/>
          </p:cNvSpPr>
          <p:nvPr>
            <p:ph type="pic" sz="quarter" idx="10"/>
          </p:nvPr>
        </p:nvSpPr>
        <p:spPr>
          <a:xfrm>
            <a:off x="1271331" y="1327552"/>
            <a:ext cx="3678430" cy="3452418"/>
          </a:xfrm>
          <a:prstGeom prst="ellipse">
            <a:avLst/>
          </a:prstGeom>
        </p:spPr>
        <p:txBody>
          <a:bodyPr/>
          <a:lstStyle/>
          <a:p>
            <a:endParaRPr lang="en-US" dirty="0"/>
          </a:p>
        </p:txBody>
      </p:sp>
    </p:spTree>
    <p:extLst>
      <p:ext uri="{BB962C8B-B14F-4D97-AF65-F5344CB8AC3E}">
        <p14:creationId xmlns:p14="http://schemas.microsoft.com/office/powerpoint/2010/main" val="47994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87BCB5-8239-D549-808F-C0CFF68C642C}"/>
              </a:ext>
            </a:extLst>
          </p:cNvPr>
          <p:cNvSpPr>
            <a:spLocks noGrp="1"/>
          </p:cNvSpPr>
          <p:nvPr>
            <p:ph type="pic" sz="quarter" idx="10"/>
          </p:nvPr>
        </p:nvSpPr>
        <p:spPr>
          <a:xfrm>
            <a:off x="9942518" y="1327552"/>
            <a:ext cx="3678430" cy="3452418"/>
          </a:xfrm>
          <a:prstGeom prst="ellipse">
            <a:avLst/>
          </a:prstGeom>
        </p:spPr>
        <p:txBody>
          <a:bodyPr/>
          <a:lstStyle/>
          <a:p>
            <a:endParaRPr lang="en-US" dirty="0"/>
          </a:p>
        </p:txBody>
      </p:sp>
    </p:spTree>
    <p:extLst>
      <p:ext uri="{BB962C8B-B14F-4D97-AF65-F5344CB8AC3E}">
        <p14:creationId xmlns:p14="http://schemas.microsoft.com/office/powerpoint/2010/main" val="3909357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87BCB5-8239-D549-808F-C0CFF68C642C}"/>
              </a:ext>
            </a:extLst>
          </p:cNvPr>
          <p:cNvSpPr>
            <a:spLocks noGrp="1"/>
          </p:cNvSpPr>
          <p:nvPr>
            <p:ph type="pic" sz="quarter" idx="10"/>
          </p:nvPr>
        </p:nvSpPr>
        <p:spPr>
          <a:xfrm>
            <a:off x="9942518" y="1327552"/>
            <a:ext cx="3678430" cy="3452418"/>
          </a:xfrm>
          <a:prstGeom prst="ellipse">
            <a:avLst/>
          </a:prstGeom>
        </p:spPr>
        <p:txBody>
          <a:bodyPr/>
          <a:lstStyle/>
          <a:p>
            <a:endParaRPr lang="en-US" dirty="0"/>
          </a:p>
        </p:txBody>
      </p:sp>
      <p:sp>
        <p:nvSpPr>
          <p:cNvPr id="3" name="Picture Placeholder 2">
            <a:extLst>
              <a:ext uri="{FF2B5EF4-FFF2-40B4-BE49-F238E27FC236}">
                <a16:creationId xmlns:a16="http://schemas.microsoft.com/office/drawing/2014/main" id="{0D26D0FC-3FC9-BB4C-9577-72A994C2EF49}"/>
              </a:ext>
            </a:extLst>
          </p:cNvPr>
          <p:cNvSpPr>
            <a:spLocks noGrp="1"/>
          </p:cNvSpPr>
          <p:nvPr>
            <p:ph type="pic" sz="quarter" idx="11"/>
          </p:nvPr>
        </p:nvSpPr>
        <p:spPr>
          <a:xfrm>
            <a:off x="1009453" y="1327552"/>
            <a:ext cx="7880984" cy="5631180"/>
          </a:xfrm>
        </p:spPr>
        <p:txBody>
          <a:bodyPr/>
          <a:lstStyle/>
          <a:p>
            <a:endParaRPr lang="en-US" dirty="0"/>
          </a:p>
        </p:txBody>
      </p:sp>
    </p:spTree>
    <p:extLst>
      <p:ext uri="{BB962C8B-B14F-4D97-AF65-F5344CB8AC3E}">
        <p14:creationId xmlns:p14="http://schemas.microsoft.com/office/powerpoint/2010/main" val="68061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1" y="2051695"/>
            <a:ext cx="12618720" cy="3423285"/>
          </a:xfrm>
          <a:prstGeom prst="rect">
            <a:avLst/>
          </a:prstGeom>
        </p:spPr>
        <p:txBody>
          <a:bodyPr lIns="91440" tIns="45720" rIns="91440" bIns="45720"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1" y="5507357"/>
            <a:ext cx="12618720" cy="1800224"/>
          </a:xfrm>
          <a:prstGeom prst="rect">
            <a:avLst/>
          </a:prstGeom>
        </p:spPr>
        <p:txBody>
          <a:bodyPr lIns="91440" tIns="45720" rIns="91440" bIns="45720"/>
          <a:lstStyle>
            <a:lvl1pPr marL="0" indent="0">
              <a:buNone/>
              <a:defRPr sz="2900">
                <a:solidFill>
                  <a:schemeClr val="tx1">
                    <a:tint val="75000"/>
                  </a:schemeClr>
                </a:solidFill>
              </a:defRPr>
            </a:lvl1pPr>
            <a:lvl2pPr marL="548640" indent="0">
              <a:buNone/>
              <a:defRPr sz="2400">
                <a:solidFill>
                  <a:schemeClr val="tx1">
                    <a:tint val="75000"/>
                  </a:schemeClr>
                </a:solidFill>
              </a:defRPr>
            </a:lvl2pPr>
            <a:lvl3pPr marL="1097280" indent="0">
              <a:buNone/>
              <a:defRPr sz="2200">
                <a:solidFill>
                  <a:schemeClr val="tx1">
                    <a:tint val="75000"/>
                  </a:schemeClr>
                </a:solidFill>
              </a:defRPr>
            </a:lvl3pPr>
            <a:lvl4pPr marL="1645920" indent="0">
              <a:buNone/>
              <a:defRPr sz="1900">
                <a:solidFill>
                  <a:schemeClr val="tx1">
                    <a:tint val="75000"/>
                  </a:schemeClr>
                </a:solidFill>
              </a:defRPr>
            </a:lvl4pPr>
            <a:lvl5pPr marL="2194560" indent="0">
              <a:buNone/>
              <a:defRPr sz="1900">
                <a:solidFill>
                  <a:schemeClr val="tx1">
                    <a:tint val="75000"/>
                  </a:schemeClr>
                </a:solidFill>
              </a:defRPr>
            </a:lvl5pPr>
            <a:lvl6pPr marL="2743200" indent="0">
              <a:buNone/>
              <a:defRPr sz="1900">
                <a:solidFill>
                  <a:schemeClr val="tx1">
                    <a:tint val="75000"/>
                  </a:schemeClr>
                </a:solidFill>
              </a:defRPr>
            </a:lvl6pPr>
            <a:lvl7pPr marL="3291840" indent="0">
              <a:buNone/>
              <a:defRPr sz="1900">
                <a:solidFill>
                  <a:schemeClr val="tx1">
                    <a:tint val="75000"/>
                  </a:schemeClr>
                </a:solidFill>
              </a:defRPr>
            </a:lvl7pPr>
            <a:lvl8pPr marL="3840480" indent="0">
              <a:buNone/>
              <a:defRPr sz="1900">
                <a:solidFill>
                  <a:schemeClr val="tx1">
                    <a:tint val="75000"/>
                  </a:schemeClr>
                </a:solidFill>
              </a:defRPr>
            </a:lvl8pPr>
            <a:lvl9pPr marL="438912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840" y="7627621"/>
            <a:ext cx="3291840" cy="438150"/>
          </a:xfrm>
          <a:prstGeom prst="rect">
            <a:avLst/>
          </a:prstGeom>
        </p:spPr>
        <p:txBody>
          <a:bodyPr lIns="91440" tIns="45720" rIns="91440" bIns="45720"/>
          <a:lstStyle/>
          <a:p>
            <a:fld id="{6D442BAC-9174-4059-AD28-7E196EFEEEAB}" type="datetime1">
              <a:rPr lang="en-US" smtClean="0"/>
              <a:t>10/21/2021</a:t>
            </a:fld>
            <a:endParaRPr lang="en-US" dirty="0"/>
          </a:p>
        </p:txBody>
      </p:sp>
      <p:sp>
        <p:nvSpPr>
          <p:cNvPr id="5" name="Footer Placeholder 4"/>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064619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7504DED-596C-2B42-ADC4-BBE108F34402}"/>
              </a:ext>
            </a:extLst>
          </p:cNvPr>
          <p:cNvSpPr>
            <a:spLocks noGrp="1"/>
          </p:cNvSpPr>
          <p:nvPr>
            <p:ph type="pic" sz="quarter" idx="10"/>
          </p:nvPr>
        </p:nvSpPr>
        <p:spPr>
          <a:xfrm>
            <a:off x="2510790" y="722275"/>
            <a:ext cx="9608820" cy="5848350"/>
          </a:xfrm>
        </p:spPr>
        <p:txBody>
          <a:bodyPr/>
          <a:lstStyle/>
          <a:p>
            <a:endParaRPr lang="en-US" dirty="0"/>
          </a:p>
        </p:txBody>
      </p:sp>
    </p:spTree>
    <p:extLst>
      <p:ext uri="{BB962C8B-B14F-4D97-AF65-F5344CB8AC3E}">
        <p14:creationId xmlns:p14="http://schemas.microsoft.com/office/powerpoint/2010/main" val="4248395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7504DED-596C-2B42-ADC4-BBE108F34402}"/>
              </a:ext>
            </a:extLst>
          </p:cNvPr>
          <p:cNvSpPr>
            <a:spLocks noGrp="1"/>
          </p:cNvSpPr>
          <p:nvPr>
            <p:ph type="pic" sz="quarter" idx="10"/>
          </p:nvPr>
        </p:nvSpPr>
        <p:spPr>
          <a:xfrm>
            <a:off x="5981513" y="1190625"/>
            <a:ext cx="7770635" cy="5848350"/>
          </a:xfrm>
        </p:spPr>
        <p:txBody>
          <a:bodyPr/>
          <a:lstStyle/>
          <a:p>
            <a:endParaRPr lang="en-US" dirty="0"/>
          </a:p>
        </p:txBody>
      </p:sp>
    </p:spTree>
    <p:extLst>
      <p:ext uri="{BB962C8B-B14F-4D97-AF65-F5344CB8AC3E}">
        <p14:creationId xmlns:p14="http://schemas.microsoft.com/office/powerpoint/2010/main" val="2152673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E820-1E27-884F-93DF-BB3A3DAD1D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9080D1-5B0A-424C-A418-541F2875FFFE}"/>
              </a:ext>
            </a:extLst>
          </p:cNvPr>
          <p:cNvSpPr>
            <a:spLocks noGrp="1"/>
          </p:cNvSpPr>
          <p:nvPr>
            <p:ph type="dt" sz="half" idx="10"/>
          </p:nvPr>
        </p:nvSpPr>
        <p:spPr/>
        <p:txBody>
          <a:bodyPr/>
          <a:lstStyle/>
          <a:p>
            <a:fld id="{E884E789-CF65-2B40-A67D-BF6999F2B92B}" type="datetimeFigureOut">
              <a:rPr lang="en-US" smtClean="0"/>
              <a:t>10/21/2021</a:t>
            </a:fld>
            <a:endParaRPr lang="en-US" dirty="0"/>
          </a:p>
        </p:txBody>
      </p:sp>
      <p:sp>
        <p:nvSpPr>
          <p:cNvPr id="4" name="Footer Placeholder 3">
            <a:extLst>
              <a:ext uri="{FF2B5EF4-FFF2-40B4-BE49-F238E27FC236}">
                <a16:creationId xmlns:a16="http://schemas.microsoft.com/office/drawing/2014/main" id="{83568B9E-DA7E-764F-AE59-255D6015B42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295134-517F-804B-B04E-FFBFD03DFCBD}"/>
              </a:ext>
            </a:extLst>
          </p:cNvPr>
          <p:cNvSpPr>
            <a:spLocks noGrp="1"/>
          </p:cNvSpPr>
          <p:nvPr>
            <p:ph type="sldNum" sz="quarter" idx="12"/>
          </p:nvPr>
        </p:nvSpPr>
        <p:spPr/>
        <p:txBody>
          <a:bodyPr/>
          <a:lstStyle/>
          <a:p>
            <a:fld id="{CB3B7093-AE99-AB41-8A47-F332828CBC4D}" type="slidenum">
              <a:rPr lang="en-US" smtClean="0"/>
              <a:t>‹#›</a:t>
            </a:fld>
            <a:endParaRPr lang="en-US" dirty="0"/>
          </a:p>
        </p:txBody>
      </p:sp>
    </p:spTree>
    <p:extLst>
      <p:ext uri="{BB962C8B-B14F-4D97-AF65-F5344CB8AC3E}">
        <p14:creationId xmlns:p14="http://schemas.microsoft.com/office/powerpoint/2010/main" val="3993958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73981-2903-B547-80B0-6AB876DE0303}"/>
              </a:ext>
            </a:extLst>
          </p:cNvPr>
          <p:cNvSpPr>
            <a:spLocks noGrp="1"/>
          </p:cNvSpPr>
          <p:nvPr>
            <p:ph type="dt" sz="half" idx="10"/>
          </p:nvPr>
        </p:nvSpPr>
        <p:spPr/>
        <p:txBody>
          <a:bodyPr/>
          <a:lstStyle/>
          <a:p>
            <a:fld id="{E884E789-CF65-2B40-A67D-BF6999F2B92B}" type="datetimeFigureOut">
              <a:rPr lang="en-US" smtClean="0"/>
              <a:t>10/21/2021</a:t>
            </a:fld>
            <a:endParaRPr lang="en-US" dirty="0"/>
          </a:p>
        </p:txBody>
      </p:sp>
      <p:sp>
        <p:nvSpPr>
          <p:cNvPr id="3" name="Footer Placeholder 2">
            <a:extLst>
              <a:ext uri="{FF2B5EF4-FFF2-40B4-BE49-F238E27FC236}">
                <a16:creationId xmlns:a16="http://schemas.microsoft.com/office/drawing/2014/main" id="{7C7D4CCA-9469-4446-94FF-E3509923EF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8D5AB1B-3568-3A41-A01F-4E8C7FAE1332}"/>
              </a:ext>
            </a:extLst>
          </p:cNvPr>
          <p:cNvSpPr>
            <a:spLocks noGrp="1"/>
          </p:cNvSpPr>
          <p:nvPr>
            <p:ph type="sldNum" sz="quarter" idx="12"/>
          </p:nvPr>
        </p:nvSpPr>
        <p:spPr/>
        <p:txBody>
          <a:bodyPr/>
          <a:lstStyle/>
          <a:p>
            <a:fld id="{CB3B7093-AE99-AB41-8A47-F332828CBC4D}" type="slidenum">
              <a:rPr lang="en-US" smtClean="0"/>
              <a:t>‹#›</a:t>
            </a:fld>
            <a:endParaRPr lang="en-US" dirty="0"/>
          </a:p>
        </p:txBody>
      </p:sp>
    </p:spTree>
    <p:extLst>
      <p:ext uri="{BB962C8B-B14F-4D97-AF65-F5344CB8AC3E}">
        <p14:creationId xmlns:p14="http://schemas.microsoft.com/office/powerpoint/2010/main" val="2388730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FD66-CB7E-DB41-9095-F4158C699CBC}"/>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98CB6FFC-6513-CE4C-BB4B-504826A79A8C}"/>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3BDE42-9F89-C746-8D6E-6A976AE729B5}"/>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B9C299C-E272-8E48-B85D-ADA0157BA45A}"/>
              </a:ext>
            </a:extLst>
          </p:cNvPr>
          <p:cNvSpPr>
            <a:spLocks noGrp="1"/>
          </p:cNvSpPr>
          <p:nvPr>
            <p:ph type="dt" sz="half" idx="10"/>
          </p:nvPr>
        </p:nvSpPr>
        <p:spPr/>
        <p:txBody>
          <a:bodyPr/>
          <a:lstStyle/>
          <a:p>
            <a:fld id="{E884E789-CF65-2B40-A67D-BF6999F2B92B}" type="datetimeFigureOut">
              <a:rPr lang="en-US" smtClean="0"/>
              <a:t>10/21/2021</a:t>
            </a:fld>
            <a:endParaRPr lang="en-US" dirty="0"/>
          </a:p>
        </p:txBody>
      </p:sp>
      <p:sp>
        <p:nvSpPr>
          <p:cNvPr id="6" name="Footer Placeholder 5">
            <a:extLst>
              <a:ext uri="{FF2B5EF4-FFF2-40B4-BE49-F238E27FC236}">
                <a16:creationId xmlns:a16="http://schemas.microsoft.com/office/drawing/2014/main" id="{D2C566A8-417B-6E40-B973-6B23D1C205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68D7ED-8866-8641-9183-4168D99BB7BA}"/>
              </a:ext>
            </a:extLst>
          </p:cNvPr>
          <p:cNvSpPr>
            <a:spLocks noGrp="1"/>
          </p:cNvSpPr>
          <p:nvPr>
            <p:ph type="sldNum" sz="quarter" idx="12"/>
          </p:nvPr>
        </p:nvSpPr>
        <p:spPr/>
        <p:txBody>
          <a:bodyPr/>
          <a:lstStyle/>
          <a:p>
            <a:fld id="{CB3B7093-AE99-AB41-8A47-F332828CBC4D}" type="slidenum">
              <a:rPr lang="en-US" smtClean="0"/>
              <a:t>‹#›</a:t>
            </a:fld>
            <a:endParaRPr lang="en-US" dirty="0"/>
          </a:p>
        </p:txBody>
      </p:sp>
    </p:spTree>
    <p:extLst>
      <p:ext uri="{BB962C8B-B14F-4D97-AF65-F5344CB8AC3E}">
        <p14:creationId xmlns:p14="http://schemas.microsoft.com/office/powerpoint/2010/main" val="2682353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DC855-DA8E-7B4A-8C90-BEDAC1ECFAF0}"/>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13D43104-09A0-674D-8302-AD9D588E2B37}"/>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dirty="0"/>
          </a:p>
        </p:txBody>
      </p:sp>
      <p:sp>
        <p:nvSpPr>
          <p:cNvPr id="4" name="Text Placeholder 3">
            <a:extLst>
              <a:ext uri="{FF2B5EF4-FFF2-40B4-BE49-F238E27FC236}">
                <a16:creationId xmlns:a16="http://schemas.microsoft.com/office/drawing/2014/main" id="{380A041E-CB50-A04E-9446-FA84ABA7090F}"/>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1E6F9FD7-0059-4247-B750-3AB9ABBBFF88}"/>
              </a:ext>
            </a:extLst>
          </p:cNvPr>
          <p:cNvSpPr>
            <a:spLocks noGrp="1"/>
          </p:cNvSpPr>
          <p:nvPr>
            <p:ph type="dt" sz="half" idx="10"/>
          </p:nvPr>
        </p:nvSpPr>
        <p:spPr/>
        <p:txBody>
          <a:bodyPr/>
          <a:lstStyle/>
          <a:p>
            <a:fld id="{E884E789-CF65-2B40-A67D-BF6999F2B92B}" type="datetimeFigureOut">
              <a:rPr lang="en-US" smtClean="0"/>
              <a:t>10/21/2021</a:t>
            </a:fld>
            <a:endParaRPr lang="en-US" dirty="0"/>
          </a:p>
        </p:txBody>
      </p:sp>
      <p:sp>
        <p:nvSpPr>
          <p:cNvPr id="6" name="Footer Placeholder 5">
            <a:extLst>
              <a:ext uri="{FF2B5EF4-FFF2-40B4-BE49-F238E27FC236}">
                <a16:creationId xmlns:a16="http://schemas.microsoft.com/office/drawing/2014/main" id="{6C29A292-72E1-3A4C-87EA-F6991ED2B0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88CE4D-8305-E549-A523-0B8E3EBBDEF1}"/>
              </a:ext>
            </a:extLst>
          </p:cNvPr>
          <p:cNvSpPr>
            <a:spLocks noGrp="1"/>
          </p:cNvSpPr>
          <p:nvPr>
            <p:ph type="sldNum" sz="quarter" idx="12"/>
          </p:nvPr>
        </p:nvSpPr>
        <p:spPr/>
        <p:txBody>
          <a:bodyPr/>
          <a:lstStyle/>
          <a:p>
            <a:fld id="{CB3B7093-AE99-AB41-8A47-F332828CBC4D}" type="slidenum">
              <a:rPr lang="en-US" smtClean="0"/>
              <a:t>‹#›</a:t>
            </a:fld>
            <a:endParaRPr lang="en-US" dirty="0"/>
          </a:p>
        </p:txBody>
      </p:sp>
    </p:spTree>
    <p:extLst>
      <p:ext uri="{BB962C8B-B14F-4D97-AF65-F5344CB8AC3E}">
        <p14:creationId xmlns:p14="http://schemas.microsoft.com/office/powerpoint/2010/main" val="96831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4B47B-E741-7342-86F1-2093F4E8BC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667AD-8464-764C-9BCA-6BD336E915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F1130-F881-9846-8D01-6401DF62D549}"/>
              </a:ext>
            </a:extLst>
          </p:cNvPr>
          <p:cNvSpPr>
            <a:spLocks noGrp="1"/>
          </p:cNvSpPr>
          <p:nvPr>
            <p:ph type="dt" sz="half" idx="10"/>
          </p:nvPr>
        </p:nvSpPr>
        <p:spPr/>
        <p:txBody>
          <a:bodyPr/>
          <a:lstStyle/>
          <a:p>
            <a:fld id="{E884E789-CF65-2B40-A67D-BF6999F2B92B}" type="datetimeFigureOut">
              <a:rPr lang="en-US" smtClean="0"/>
              <a:t>10/21/2021</a:t>
            </a:fld>
            <a:endParaRPr lang="en-US" dirty="0"/>
          </a:p>
        </p:txBody>
      </p:sp>
      <p:sp>
        <p:nvSpPr>
          <p:cNvPr id="5" name="Footer Placeholder 4">
            <a:extLst>
              <a:ext uri="{FF2B5EF4-FFF2-40B4-BE49-F238E27FC236}">
                <a16:creationId xmlns:a16="http://schemas.microsoft.com/office/drawing/2014/main" id="{EFC394A3-27FB-DA48-AD64-3510B6F4A0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825F22-5D8E-894E-96F3-EA8BB5AB4AD0}"/>
              </a:ext>
            </a:extLst>
          </p:cNvPr>
          <p:cNvSpPr>
            <a:spLocks noGrp="1"/>
          </p:cNvSpPr>
          <p:nvPr>
            <p:ph type="sldNum" sz="quarter" idx="12"/>
          </p:nvPr>
        </p:nvSpPr>
        <p:spPr/>
        <p:txBody>
          <a:bodyPr/>
          <a:lstStyle/>
          <a:p>
            <a:fld id="{CB3B7093-AE99-AB41-8A47-F332828CBC4D}" type="slidenum">
              <a:rPr lang="en-US" smtClean="0"/>
              <a:t>‹#›</a:t>
            </a:fld>
            <a:endParaRPr lang="en-US" dirty="0"/>
          </a:p>
        </p:txBody>
      </p:sp>
    </p:spTree>
    <p:extLst>
      <p:ext uri="{BB962C8B-B14F-4D97-AF65-F5344CB8AC3E}">
        <p14:creationId xmlns:p14="http://schemas.microsoft.com/office/powerpoint/2010/main" val="483810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581F35-D1D7-0A45-A420-C8C8F77F961F}"/>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B6ABC-CD47-6546-B02A-77363D294F9C}"/>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95425-C450-1E40-A530-32A55AB825E9}"/>
              </a:ext>
            </a:extLst>
          </p:cNvPr>
          <p:cNvSpPr>
            <a:spLocks noGrp="1"/>
          </p:cNvSpPr>
          <p:nvPr>
            <p:ph type="dt" sz="half" idx="10"/>
          </p:nvPr>
        </p:nvSpPr>
        <p:spPr/>
        <p:txBody>
          <a:bodyPr/>
          <a:lstStyle/>
          <a:p>
            <a:fld id="{E884E789-CF65-2B40-A67D-BF6999F2B92B}" type="datetimeFigureOut">
              <a:rPr lang="en-US" smtClean="0"/>
              <a:t>10/21/2021</a:t>
            </a:fld>
            <a:endParaRPr lang="en-US" dirty="0"/>
          </a:p>
        </p:txBody>
      </p:sp>
      <p:sp>
        <p:nvSpPr>
          <p:cNvPr id="5" name="Footer Placeholder 4">
            <a:extLst>
              <a:ext uri="{FF2B5EF4-FFF2-40B4-BE49-F238E27FC236}">
                <a16:creationId xmlns:a16="http://schemas.microsoft.com/office/drawing/2014/main" id="{43F2FC09-D311-8747-84E4-C678A258D3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0A921E-520B-4042-A362-73F95DBC57F9}"/>
              </a:ext>
            </a:extLst>
          </p:cNvPr>
          <p:cNvSpPr>
            <a:spLocks noGrp="1"/>
          </p:cNvSpPr>
          <p:nvPr>
            <p:ph type="sldNum" sz="quarter" idx="12"/>
          </p:nvPr>
        </p:nvSpPr>
        <p:spPr/>
        <p:txBody>
          <a:bodyPr/>
          <a:lstStyle/>
          <a:p>
            <a:fld id="{CB3B7093-AE99-AB41-8A47-F332828CBC4D}" type="slidenum">
              <a:rPr lang="en-US" smtClean="0"/>
              <a:t>‹#›</a:t>
            </a:fld>
            <a:endParaRPr lang="en-US" dirty="0"/>
          </a:p>
        </p:txBody>
      </p:sp>
    </p:spTree>
    <p:extLst>
      <p:ext uri="{BB962C8B-B14F-4D97-AF65-F5344CB8AC3E}">
        <p14:creationId xmlns:p14="http://schemas.microsoft.com/office/powerpoint/2010/main" val="1916056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60"/>
            <a:ext cx="12618720" cy="1590677"/>
          </a:xfrm>
          <a:prstGeom prst="rect">
            <a:avLst/>
          </a:prstGeom>
        </p:spPr>
        <p:txBody>
          <a:bodyPr lIns="91440" tIns="45720" rIns="91440" bIns="45720"/>
          <a:lstStyle/>
          <a:p>
            <a:r>
              <a:rPr lang="en-US"/>
              <a:t>Click to edit Master title style</a:t>
            </a:r>
            <a:endParaRPr lang="en-US" dirty="0"/>
          </a:p>
        </p:txBody>
      </p:sp>
      <p:sp>
        <p:nvSpPr>
          <p:cNvPr id="3" name="Content Placeholder 2"/>
          <p:cNvSpPr>
            <a:spLocks noGrp="1"/>
          </p:cNvSpPr>
          <p:nvPr>
            <p:ph sz="half" idx="1"/>
          </p:nvPr>
        </p:nvSpPr>
        <p:spPr>
          <a:xfrm>
            <a:off x="1005840" y="2190751"/>
            <a:ext cx="62179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1"/>
            <a:ext cx="62179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2"/>
            <a:ext cx="3291840" cy="438150"/>
          </a:xfrm>
          <a:prstGeom prst="rect">
            <a:avLst/>
          </a:prstGeom>
        </p:spPr>
        <p:txBody>
          <a:bodyPr lIns="91440" tIns="45720" rIns="91440" bIns="45720"/>
          <a:lstStyle/>
          <a:p>
            <a:fld id="{09FB97F4-2ECE-4FE4-A860-2D11DBFA4856}" type="datetime1">
              <a:rPr lang="en-US" smtClean="0"/>
              <a:t>10/21/2021</a:t>
            </a:fld>
            <a:endParaRPr lang="en-US" dirty="0"/>
          </a:p>
        </p:txBody>
      </p:sp>
      <p:sp>
        <p:nvSpPr>
          <p:cNvPr id="6" name="Footer Placeholder 5"/>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4101759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7"/>
            <a:ext cx="10972800" cy="2865120"/>
          </a:xfrm>
          <a:prstGeom prst="rect">
            <a:avLst/>
          </a:prstGeom>
        </p:spPr>
        <p:txBody>
          <a:bodyPr lIns="91440" tIns="45720" rIns="91440" bIns="45720"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7"/>
            <a:ext cx="10972800" cy="1986914"/>
          </a:xfrm>
          <a:prstGeom prst="rect">
            <a:avLst/>
          </a:prstGeom>
        </p:spPr>
        <p:txBody>
          <a:bodyPr lIns="91440" tIns="45720" rIns="91440" bIns="45720"/>
          <a:lstStyle>
            <a:lvl1pPr marL="0" indent="0" algn="ctr">
              <a:buNone/>
              <a:defRPr sz="2900"/>
            </a:lvl1pPr>
            <a:lvl2pPr marL="548618" indent="0" algn="ctr">
              <a:buNone/>
              <a:defRPr sz="2400"/>
            </a:lvl2pPr>
            <a:lvl3pPr marL="1097236" indent="0" algn="ctr">
              <a:buNone/>
              <a:defRPr sz="2200"/>
            </a:lvl3pPr>
            <a:lvl4pPr marL="1645854" indent="0" algn="ctr">
              <a:buNone/>
              <a:defRPr sz="1900"/>
            </a:lvl4pPr>
            <a:lvl5pPr marL="2194472" indent="0" algn="ctr">
              <a:buNone/>
              <a:defRPr sz="1900"/>
            </a:lvl5pPr>
            <a:lvl6pPr marL="2743091" indent="0" algn="ctr">
              <a:buNone/>
              <a:defRPr sz="1900"/>
            </a:lvl6pPr>
            <a:lvl7pPr marL="3291708" indent="0" algn="ctr">
              <a:buNone/>
              <a:defRPr sz="1900"/>
            </a:lvl7pPr>
            <a:lvl8pPr marL="3840326" indent="0" algn="ctr">
              <a:buNone/>
              <a:defRPr sz="1900"/>
            </a:lvl8pPr>
            <a:lvl9pPr marL="4388945" indent="0" algn="ctr">
              <a:buNone/>
              <a:defRPr sz="1900"/>
            </a:lvl9pPr>
          </a:lstStyle>
          <a:p>
            <a:r>
              <a:rPr lang="en-US"/>
              <a:t>Click to edit Master subtitle style</a:t>
            </a:r>
            <a:endParaRPr lang="en-US" dirty="0"/>
          </a:p>
        </p:txBody>
      </p:sp>
      <p:sp>
        <p:nvSpPr>
          <p:cNvPr id="4" name="Date Placeholder 3"/>
          <p:cNvSpPr>
            <a:spLocks noGrp="1"/>
          </p:cNvSpPr>
          <p:nvPr>
            <p:ph type="dt" sz="half" idx="10"/>
          </p:nvPr>
        </p:nvSpPr>
        <p:spPr>
          <a:xfrm>
            <a:off x="1005840" y="7627622"/>
            <a:ext cx="3291840" cy="438150"/>
          </a:xfrm>
          <a:prstGeom prst="rect">
            <a:avLst/>
          </a:prstGeom>
        </p:spPr>
        <p:txBody>
          <a:bodyPr lIns="91440" tIns="45720" rIns="91440" bIns="45720"/>
          <a:lstStyle/>
          <a:p>
            <a:fld id="{80868168-4A43-4352-BBC9-FF15621765E3}" type="datetime1">
              <a:rPr lang="en-US" smtClean="0"/>
              <a:t>10/21/2021</a:t>
            </a:fld>
            <a:endParaRPr lang="en-US" dirty="0"/>
          </a:p>
        </p:txBody>
      </p:sp>
      <p:sp>
        <p:nvSpPr>
          <p:cNvPr id="5" name="Footer Placeholder 4"/>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4100096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9"/>
            <a:ext cx="12618720" cy="1590677"/>
          </a:xfrm>
          <a:prstGeom prst="rect">
            <a:avLst/>
          </a:prstGeom>
        </p:spPr>
        <p:txBody>
          <a:bodyPr lIns="91440" tIns="45720" rIns="91440" bIns="45720"/>
          <a:lstStyle/>
          <a:p>
            <a:r>
              <a:rPr lang="en-US"/>
              <a:t>Click to edit Master title style</a:t>
            </a:r>
            <a:endParaRPr lang="en-US" dirty="0"/>
          </a:p>
        </p:txBody>
      </p:sp>
      <p:sp>
        <p:nvSpPr>
          <p:cNvPr id="3" name="Content Placeholder 2"/>
          <p:cNvSpPr>
            <a:spLocks noGrp="1"/>
          </p:cNvSpPr>
          <p:nvPr>
            <p:ph sz="half" idx="1"/>
          </p:nvPr>
        </p:nvSpPr>
        <p:spPr>
          <a:xfrm>
            <a:off x="1005840" y="2190751"/>
            <a:ext cx="62179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1"/>
            <a:ext cx="62179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lIns="91440" tIns="45720" rIns="91440" bIns="45720"/>
          <a:lstStyle/>
          <a:p>
            <a:fld id="{09FB97F4-2ECE-4FE4-A860-2D11DBFA4856}" type="datetime1">
              <a:rPr lang="en-US" smtClean="0"/>
              <a:t>10/21/2021</a:t>
            </a:fld>
            <a:endParaRPr lang="en-US" dirty="0"/>
          </a:p>
        </p:txBody>
      </p:sp>
      <p:sp>
        <p:nvSpPr>
          <p:cNvPr id="6" name="Footer Placeholder 5"/>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2315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60"/>
            <a:ext cx="12618720" cy="1590677"/>
          </a:xfrm>
          <a:prstGeom prst="rect">
            <a:avLst/>
          </a:prstGeom>
        </p:spPr>
        <p:txBody>
          <a:bodyPr lIns="91440" tIns="45720" rIns="91440" bIns="45720"/>
          <a:lstStyle/>
          <a:p>
            <a:r>
              <a:rPr lang="en-US"/>
              <a:t>Click to edit Master title style</a:t>
            </a:r>
            <a:endParaRPr lang="en-US" dirty="0"/>
          </a:p>
        </p:txBody>
      </p:sp>
      <p:sp>
        <p:nvSpPr>
          <p:cNvPr id="3" name="Content Placeholder 2"/>
          <p:cNvSpPr>
            <a:spLocks noGrp="1"/>
          </p:cNvSpPr>
          <p:nvPr>
            <p:ph idx="1"/>
          </p:nvPr>
        </p:nvSpPr>
        <p:spPr>
          <a:xfrm>
            <a:off x="1005840" y="2190751"/>
            <a:ext cx="126187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2"/>
            <a:ext cx="3291840" cy="438150"/>
          </a:xfrm>
          <a:prstGeom prst="rect">
            <a:avLst/>
          </a:prstGeom>
        </p:spPr>
        <p:txBody>
          <a:bodyPr lIns="91440" tIns="45720" rIns="91440" bIns="45720"/>
          <a:lstStyle/>
          <a:p>
            <a:fld id="{975C2F5A-FA62-4B40-97BB-7FE595EA2ACF}" type="datetime1">
              <a:rPr lang="en-US" smtClean="0"/>
              <a:t>10/21/2021</a:t>
            </a:fld>
            <a:endParaRPr lang="en-US" dirty="0"/>
          </a:p>
        </p:txBody>
      </p:sp>
      <p:sp>
        <p:nvSpPr>
          <p:cNvPr id="5" name="Footer Placeholder 4"/>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664662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1" y="2051695"/>
            <a:ext cx="12618720" cy="3423286"/>
          </a:xfrm>
          <a:prstGeom prst="rect">
            <a:avLst/>
          </a:prstGeom>
        </p:spPr>
        <p:txBody>
          <a:bodyPr lIns="91440" tIns="45720" rIns="91440" bIns="45720"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1" y="5507358"/>
            <a:ext cx="12618720" cy="1800224"/>
          </a:xfrm>
          <a:prstGeom prst="rect">
            <a:avLst/>
          </a:prstGeom>
        </p:spPr>
        <p:txBody>
          <a:bodyPr lIns="91440" tIns="45720" rIns="91440" bIns="45720"/>
          <a:lstStyle>
            <a:lvl1pPr marL="0" indent="0">
              <a:buNone/>
              <a:defRPr sz="2900">
                <a:solidFill>
                  <a:schemeClr val="tx1">
                    <a:tint val="75000"/>
                  </a:schemeClr>
                </a:solidFill>
              </a:defRPr>
            </a:lvl1pPr>
            <a:lvl2pPr marL="548618" indent="0">
              <a:buNone/>
              <a:defRPr sz="2400">
                <a:solidFill>
                  <a:schemeClr val="tx1">
                    <a:tint val="75000"/>
                  </a:schemeClr>
                </a:solidFill>
              </a:defRPr>
            </a:lvl2pPr>
            <a:lvl3pPr marL="1097236" indent="0">
              <a:buNone/>
              <a:defRPr sz="2200">
                <a:solidFill>
                  <a:schemeClr val="tx1">
                    <a:tint val="75000"/>
                  </a:schemeClr>
                </a:solidFill>
              </a:defRPr>
            </a:lvl3pPr>
            <a:lvl4pPr marL="1645854" indent="0">
              <a:buNone/>
              <a:defRPr sz="1900">
                <a:solidFill>
                  <a:schemeClr val="tx1">
                    <a:tint val="75000"/>
                  </a:schemeClr>
                </a:solidFill>
              </a:defRPr>
            </a:lvl4pPr>
            <a:lvl5pPr marL="2194472" indent="0">
              <a:buNone/>
              <a:defRPr sz="1900">
                <a:solidFill>
                  <a:schemeClr val="tx1">
                    <a:tint val="75000"/>
                  </a:schemeClr>
                </a:solidFill>
              </a:defRPr>
            </a:lvl5pPr>
            <a:lvl6pPr marL="2743091" indent="0">
              <a:buNone/>
              <a:defRPr sz="1900">
                <a:solidFill>
                  <a:schemeClr val="tx1">
                    <a:tint val="75000"/>
                  </a:schemeClr>
                </a:solidFill>
              </a:defRPr>
            </a:lvl6pPr>
            <a:lvl7pPr marL="3291708" indent="0">
              <a:buNone/>
              <a:defRPr sz="1900">
                <a:solidFill>
                  <a:schemeClr val="tx1">
                    <a:tint val="75000"/>
                  </a:schemeClr>
                </a:solidFill>
              </a:defRPr>
            </a:lvl7pPr>
            <a:lvl8pPr marL="3840326" indent="0">
              <a:buNone/>
              <a:defRPr sz="1900">
                <a:solidFill>
                  <a:schemeClr val="tx1">
                    <a:tint val="75000"/>
                  </a:schemeClr>
                </a:solidFill>
              </a:defRPr>
            </a:lvl8pPr>
            <a:lvl9pPr marL="438894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840" y="7627622"/>
            <a:ext cx="3291840" cy="438150"/>
          </a:xfrm>
          <a:prstGeom prst="rect">
            <a:avLst/>
          </a:prstGeom>
        </p:spPr>
        <p:txBody>
          <a:bodyPr lIns="91440" tIns="45720" rIns="91440" bIns="45720"/>
          <a:lstStyle/>
          <a:p>
            <a:fld id="{31E98A50-3205-481B-8841-9BE79C69C87C}" type="datetime1">
              <a:rPr lang="en-US" smtClean="0"/>
              <a:t>10/21/2021</a:t>
            </a:fld>
            <a:endParaRPr lang="en-US" dirty="0"/>
          </a:p>
        </p:txBody>
      </p:sp>
      <p:sp>
        <p:nvSpPr>
          <p:cNvPr id="5" name="Footer Placeholder 4"/>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98526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60"/>
            <a:ext cx="12618720" cy="1590677"/>
          </a:xfrm>
          <a:prstGeom prst="rect">
            <a:avLst/>
          </a:prstGeom>
        </p:spPr>
        <p:txBody>
          <a:bodyPr lIns="91440" tIns="45720" rIns="91440" bIns="45720"/>
          <a:lstStyle/>
          <a:p>
            <a:r>
              <a:rPr lang="en-US"/>
              <a:t>Click to edit Master title style</a:t>
            </a:r>
            <a:endParaRPr lang="en-US" dirty="0"/>
          </a:p>
        </p:txBody>
      </p:sp>
      <p:sp>
        <p:nvSpPr>
          <p:cNvPr id="3" name="Content Placeholder 2"/>
          <p:cNvSpPr>
            <a:spLocks noGrp="1"/>
          </p:cNvSpPr>
          <p:nvPr>
            <p:ph sz="half" idx="1"/>
          </p:nvPr>
        </p:nvSpPr>
        <p:spPr>
          <a:xfrm>
            <a:off x="1005840" y="2190751"/>
            <a:ext cx="62179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1"/>
            <a:ext cx="6217920" cy="52216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2"/>
            <a:ext cx="3291840" cy="438150"/>
          </a:xfrm>
          <a:prstGeom prst="rect">
            <a:avLst/>
          </a:prstGeom>
        </p:spPr>
        <p:txBody>
          <a:bodyPr lIns="91440" tIns="45720" rIns="91440" bIns="45720"/>
          <a:lstStyle/>
          <a:p>
            <a:fld id="{6EA96708-2AE1-45BA-B524-BB415367C466}" type="datetime1">
              <a:rPr lang="en-US" smtClean="0"/>
              <a:t>10/21/2021</a:t>
            </a:fld>
            <a:endParaRPr lang="en-US" dirty="0"/>
          </a:p>
        </p:txBody>
      </p:sp>
      <p:sp>
        <p:nvSpPr>
          <p:cNvPr id="6" name="Footer Placeholder 5"/>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3009900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60"/>
            <a:ext cx="12618720" cy="1590677"/>
          </a:xfrm>
          <a:prstGeom prst="rect">
            <a:avLst/>
          </a:prstGeom>
        </p:spPr>
        <p:txBody>
          <a:bodyPr lIns="91440" tIns="45720" rIns="91440" bIns="45720"/>
          <a:lstStyle/>
          <a:p>
            <a:r>
              <a:rPr lang="en-US"/>
              <a:t>Click to edit Master title style</a:t>
            </a:r>
            <a:endParaRPr lang="en-US" dirty="0"/>
          </a:p>
        </p:txBody>
      </p:sp>
      <p:sp>
        <p:nvSpPr>
          <p:cNvPr id="3" name="Text Placeholder 2"/>
          <p:cNvSpPr>
            <a:spLocks noGrp="1"/>
          </p:cNvSpPr>
          <p:nvPr>
            <p:ph type="body" idx="1"/>
          </p:nvPr>
        </p:nvSpPr>
        <p:spPr>
          <a:xfrm>
            <a:off x="1007746" y="2017395"/>
            <a:ext cx="6189344" cy="988694"/>
          </a:xfrm>
          <a:prstGeom prst="rect">
            <a:avLst/>
          </a:prstGeom>
        </p:spPr>
        <p:txBody>
          <a:bodyPr lIns="91440" tIns="45720" rIns="91440" bIns="45720" anchor="b"/>
          <a:lstStyle>
            <a:lvl1pPr marL="0" indent="0">
              <a:buNone/>
              <a:defRPr sz="2900" b="1"/>
            </a:lvl1pPr>
            <a:lvl2pPr marL="548618" indent="0">
              <a:buNone/>
              <a:defRPr sz="2400" b="1"/>
            </a:lvl2pPr>
            <a:lvl3pPr marL="1097236" indent="0">
              <a:buNone/>
              <a:defRPr sz="2200" b="1"/>
            </a:lvl3pPr>
            <a:lvl4pPr marL="1645854" indent="0">
              <a:buNone/>
              <a:defRPr sz="1900" b="1"/>
            </a:lvl4pPr>
            <a:lvl5pPr marL="2194472" indent="0">
              <a:buNone/>
              <a:defRPr sz="1900" b="1"/>
            </a:lvl5pPr>
            <a:lvl6pPr marL="2743091" indent="0">
              <a:buNone/>
              <a:defRPr sz="1900" b="1"/>
            </a:lvl6pPr>
            <a:lvl7pPr marL="3291708" indent="0">
              <a:buNone/>
              <a:defRPr sz="1900" b="1"/>
            </a:lvl7pPr>
            <a:lvl8pPr marL="3840326" indent="0">
              <a:buNone/>
              <a:defRPr sz="1900" b="1"/>
            </a:lvl8pPr>
            <a:lvl9pPr marL="4388945" indent="0">
              <a:buNone/>
              <a:defRPr sz="190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2" y="2017395"/>
            <a:ext cx="6219826" cy="988694"/>
          </a:xfrm>
          <a:prstGeom prst="rect">
            <a:avLst/>
          </a:prstGeom>
        </p:spPr>
        <p:txBody>
          <a:bodyPr lIns="91440" tIns="45720" rIns="91440" bIns="45720" anchor="b"/>
          <a:lstStyle>
            <a:lvl1pPr marL="0" indent="0">
              <a:buNone/>
              <a:defRPr sz="2900" b="1"/>
            </a:lvl1pPr>
            <a:lvl2pPr marL="548618" indent="0">
              <a:buNone/>
              <a:defRPr sz="2400" b="1"/>
            </a:lvl2pPr>
            <a:lvl3pPr marL="1097236" indent="0">
              <a:buNone/>
              <a:defRPr sz="2200" b="1"/>
            </a:lvl3pPr>
            <a:lvl4pPr marL="1645854" indent="0">
              <a:buNone/>
              <a:defRPr sz="1900" b="1"/>
            </a:lvl4pPr>
            <a:lvl5pPr marL="2194472" indent="0">
              <a:buNone/>
              <a:defRPr sz="1900" b="1"/>
            </a:lvl5pPr>
            <a:lvl6pPr marL="2743091" indent="0">
              <a:buNone/>
              <a:defRPr sz="1900" b="1"/>
            </a:lvl6pPr>
            <a:lvl7pPr marL="3291708" indent="0">
              <a:buNone/>
              <a:defRPr sz="1900" b="1"/>
            </a:lvl7pPr>
            <a:lvl8pPr marL="3840326" indent="0">
              <a:buNone/>
              <a:defRPr sz="1900" b="1"/>
            </a:lvl8pPr>
            <a:lvl9pPr marL="4388945" indent="0">
              <a:buNone/>
              <a:defRPr sz="1900" b="1"/>
            </a:lvl9pPr>
          </a:lstStyle>
          <a:p>
            <a:pPr lvl="0"/>
            <a:r>
              <a:rPr lang="en-US"/>
              <a:t>Click to edit Master text styles</a:t>
            </a:r>
          </a:p>
        </p:txBody>
      </p:sp>
      <p:sp>
        <p:nvSpPr>
          <p:cNvPr id="6" name="Content Placeholder 5"/>
          <p:cNvSpPr>
            <a:spLocks noGrp="1"/>
          </p:cNvSpPr>
          <p:nvPr>
            <p:ph sz="quarter" idx="4"/>
          </p:nvPr>
        </p:nvSpPr>
        <p:spPr>
          <a:xfrm>
            <a:off x="7406642" y="3006090"/>
            <a:ext cx="6219826" cy="44215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5840" y="7627622"/>
            <a:ext cx="3291840" cy="438150"/>
          </a:xfrm>
          <a:prstGeom prst="rect">
            <a:avLst/>
          </a:prstGeom>
        </p:spPr>
        <p:txBody>
          <a:bodyPr lIns="91440" tIns="45720" rIns="91440" bIns="45720"/>
          <a:lstStyle/>
          <a:p>
            <a:fld id="{F3AAD785-A657-443B-B63A-141C67A56D28}" type="datetime1">
              <a:rPr lang="en-US" smtClean="0"/>
              <a:t>10/21/2021</a:t>
            </a:fld>
            <a:endParaRPr lang="en-US" dirty="0"/>
          </a:p>
        </p:txBody>
      </p:sp>
      <p:sp>
        <p:nvSpPr>
          <p:cNvPr id="8" name="Footer Placeholder 7"/>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9" name="Slide Number Placeholder 8"/>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3502949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60"/>
            <a:ext cx="12618720" cy="1590677"/>
          </a:xfrm>
          <a:prstGeom prst="rect">
            <a:avLst/>
          </a:prstGeom>
        </p:spPr>
        <p:txBody>
          <a:bodyPr lIns="91440" tIns="45720" rIns="91440" bIns="45720"/>
          <a:lstStyle/>
          <a:p>
            <a:r>
              <a:rPr lang="en-US"/>
              <a:t>Click to edit Master title style</a:t>
            </a:r>
            <a:endParaRPr lang="en-US" dirty="0"/>
          </a:p>
        </p:txBody>
      </p:sp>
      <p:sp>
        <p:nvSpPr>
          <p:cNvPr id="3" name="Date Placeholder 2"/>
          <p:cNvSpPr>
            <a:spLocks noGrp="1"/>
          </p:cNvSpPr>
          <p:nvPr>
            <p:ph type="dt" sz="half" idx="10"/>
          </p:nvPr>
        </p:nvSpPr>
        <p:spPr>
          <a:xfrm>
            <a:off x="1005840" y="7627622"/>
            <a:ext cx="3291840" cy="438150"/>
          </a:xfrm>
          <a:prstGeom prst="rect">
            <a:avLst/>
          </a:prstGeom>
        </p:spPr>
        <p:txBody>
          <a:bodyPr lIns="91440" tIns="45720" rIns="91440" bIns="45720"/>
          <a:lstStyle/>
          <a:p>
            <a:fld id="{493DBA69-B210-4909-99CD-9FB88D2F76FC}" type="datetime1">
              <a:rPr lang="en-US" smtClean="0"/>
              <a:t>10/21/2021</a:t>
            </a:fld>
            <a:endParaRPr lang="en-US" dirty="0"/>
          </a:p>
        </p:txBody>
      </p:sp>
      <p:sp>
        <p:nvSpPr>
          <p:cNvPr id="4" name="Footer Placeholder 3"/>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5" name="Slide Number Placeholder 4"/>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327598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2"/>
            <a:ext cx="3291840" cy="438150"/>
          </a:xfrm>
          <a:prstGeom prst="rect">
            <a:avLst/>
          </a:prstGeom>
        </p:spPr>
        <p:txBody>
          <a:bodyPr lIns="91440" tIns="45720" rIns="91440" bIns="45720"/>
          <a:lstStyle/>
          <a:p>
            <a:fld id="{35ACCE6D-1565-4E88-86E4-C8AB5899D0EC}" type="datetime1">
              <a:rPr lang="en-US" smtClean="0"/>
              <a:t>10/21/2021</a:t>
            </a:fld>
            <a:endParaRPr lang="en-US" dirty="0"/>
          </a:p>
        </p:txBody>
      </p:sp>
      <p:sp>
        <p:nvSpPr>
          <p:cNvPr id="3" name="Footer Placeholder 2"/>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4" name="Slide Number Placeholder 3"/>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3494356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7" y="548640"/>
            <a:ext cx="4718686" cy="1920240"/>
          </a:xfrm>
          <a:prstGeom prst="rect">
            <a:avLst/>
          </a:prstGeom>
        </p:spPr>
        <p:txBody>
          <a:bodyPr lIns="91440" tIns="45720" rIns="91440" bIns="45720" anchor="b"/>
          <a:lstStyle>
            <a:lvl1pPr>
              <a:defRPr sz="3800"/>
            </a:lvl1pPr>
          </a:lstStyle>
          <a:p>
            <a:r>
              <a:rPr lang="en-US"/>
              <a:t>Click to edit Master title style</a:t>
            </a:r>
            <a:endParaRPr lang="en-US" dirty="0"/>
          </a:p>
        </p:txBody>
      </p:sp>
      <p:sp>
        <p:nvSpPr>
          <p:cNvPr id="3" name="Content Placeholder 2"/>
          <p:cNvSpPr>
            <a:spLocks noGrp="1"/>
          </p:cNvSpPr>
          <p:nvPr>
            <p:ph idx="1"/>
          </p:nvPr>
        </p:nvSpPr>
        <p:spPr>
          <a:xfrm>
            <a:off x="6219826" y="1184912"/>
            <a:ext cx="7406640" cy="5848350"/>
          </a:xfrm>
          <a:prstGeom prst="rect">
            <a:avLst/>
          </a:prstGeom>
        </p:spPr>
        <p:txBody>
          <a:bodyPr lIns="91440" tIns="45720" rIns="91440" bIns="45720"/>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7" y="2468882"/>
            <a:ext cx="4718686" cy="4573906"/>
          </a:xfrm>
          <a:prstGeom prst="rect">
            <a:avLst/>
          </a:prstGeom>
        </p:spPr>
        <p:txBody>
          <a:bodyPr lIns="91440" tIns="45720" rIns="91440" bIns="45720"/>
          <a:lstStyle>
            <a:lvl1pPr marL="0" indent="0">
              <a:buNone/>
              <a:defRPr sz="1900"/>
            </a:lvl1pPr>
            <a:lvl2pPr marL="548618" indent="0">
              <a:buNone/>
              <a:defRPr sz="1800"/>
            </a:lvl2pPr>
            <a:lvl3pPr marL="1097236" indent="0">
              <a:buNone/>
              <a:defRPr sz="1400"/>
            </a:lvl3pPr>
            <a:lvl4pPr marL="1645854" indent="0">
              <a:buNone/>
              <a:defRPr sz="1300"/>
            </a:lvl4pPr>
            <a:lvl5pPr marL="2194472" indent="0">
              <a:buNone/>
              <a:defRPr sz="1300"/>
            </a:lvl5pPr>
            <a:lvl6pPr marL="2743091" indent="0">
              <a:buNone/>
              <a:defRPr sz="1300"/>
            </a:lvl6pPr>
            <a:lvl7pPr marL="3291708" indent="0">
              <a:buNone/>
              <a:defRPr sz="1300"/>
            </a:lvl7pPr>
            <a:lvl8pPr marL="3840326" indent="0">
              <a:buNone/>
              <a:defRPr sz="1300"/>
            </a:lvl8pPr>
            <a:lvl9pPr marL="4388945" indent="0">
              <a:buNone/>
              <a:defRPr sz="1300"/>
            </a:lvl9pPr>
          </a:lstStyle>
          <a:p>
            <a:pPr lvl="0"/>
            <a:r>
              <a:rPr lang="en-US"/>
              <a:t>Click to edit Master text styles</a:t>
            </a:r>
          </a:p>
        </p:txBody>
      </p:sp>
      <p:sp>
        <p:nvSpPr>
          <p:cNvPr id="5" name="Date Placeholder 4"/>
          <p:cNvSpPr>
            <a:spLocks noGrp="1"/>
          </p:cNvSpPr>
          <p:nvPr>
            <p:ph type="dt" sz="half" idx="10"/>
          </p:nvPr>
        </p:nvSpPr>
        <p:spPr>
          <a:xfrm>
            <a:off x="1005840" y="7627622"/>
            <a:ext cx="3291840" cy="438150"/>
          </a:xfrm>
          <a:prstGeom prst="rect">
            <a:avLst/>
          </a:prstGeom>
        </p:spPr>
        <p:txBody>
          <a:bodyPr lIns="91440" tIns="45720" rIns="91440" bIns="45720"/>
          <a:lstStyle/>
          <a:p>
            <a:fld id="{B9CEB804-3DDE-4A92-B6C7-ACD841A7068B}" type="datetime1">
              <a:rPr lang="en-US" smtClean="0"/>
              <a:t>10/21/2021</a:t>
            </a:fld>
            <a:endParaRPr lang="en-US" dirty="0"/>
          </a:p>
        </p:txBody>
      </p:sp>
      <p:sp>
        <p:nvSpPr>
          <p:cNvPr id="6" name="Footer Placeholder 5"/>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2622387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7" y="548640"/>
            <a:ext cx="4718686" cy="1920240"/>
          </a:xfrm>
          <a:prstGeom prst="rect">
            <a:avLst/>
          </a:prstGeom>
        </p:spPr>
        <p:txBody>
          <a:bodyPr lIns="91440" tIns="45720" rIns="91440" bIns="45720" anchor="b"/>
          <a:lstStyle>
            <a:lvl1pPr>
              <a:defRPr sz="3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2"/>
            <a:ext cx="7406640" cy="5848350"/>
          </a:xfrm>
          <a:prstGeom prst="rect">
            <a:avLst/>
          </a:prstGeom>
        </p:spPr>
        <p:txBody>
          <a:bodyPr lIns="91440" tIns="45720" rIns="91440" bIns="45720" anchor="t"/>
          <a:lstStyle>
            <a:lvl1pPr marL="0" indent="0">
              <a:buNone/>
              <a:defRPr sz="3800"/>
            </a:lvl1pPr>
            <a:lvl2pPr marL="548618" indent="0">
              <a:buNone/>
              <a:defRPr sz="3400"/>
            </a:lvl2pPr>
            <a:lvl3pPr marL="1097236" indent="0">
              <a:buNone/>
              <a:defRPr sz="290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r>
              <a:rPr lang="en-US" dirty="0"/>
              <a:t>Drag picture to placeholder or click icon to add</a:t>
            </a:r>
          </a:p>
        </p:txBody>
      </p:sp>
      <p:sp>
        <p:nvSpPr>
          <p:cNvPr id="4" name="Text Placeholder 3"/>
          <p:cNvSpPr>
            <a:spLocks noGrp="1"/>
          </p:cNvSpPr>
          <p:nvPr>
            <p:ph type="body" sz="half" idx="2"/>
          </p:nvPr>
        </p:nvSpPr>
        <p:spPr>
          <a:xfrm>
            <a:off x="1007747" y="2468882"/>
            <a:ext cx="4718686" cy="4573906"/>
          </a:xfrm>
          <a:prstGeom prst="rect">
            <a:avLst/>
          </a:prstGeom>
        </p:spPr>
        <p:txBody>
          <a:bodyPr lIns="91440" tIns="45720" rIns="91440" bIns="45720"/>
          <a:lstStyle>
            <a:lvl1pPr marL="0" indent="0">
              <a:buNone/>
              <a:defRPr sz="1900"/>
            </a:lvl1pPr>
            <a:lvl2pPr marL="548618" indent="0">
              <a:buNone/>
              <a:defRPr sz="1800"/>
            </a:lvl2pPr>
            <a:lvl3pPr marL="1097236" indent="0">
              <a:buNone/>
              <a:defRPr sz="1400"/>
            </a:lvl3pPr>
            <a:lvl4pPr marL="1645854" indent="0">
              <a:buNone/>
              <a:defRPr sz="1300"/>
            </a:lvl4pPr>
            <a:lvl5pPr marL="2194472" indent="0">
              <a:buNone/>
              <a:defRPr sz="1300"/>
            </a:lvl5pPr>
            <a:lvl6pPr marL="2743091" indent="0">
              <a:buNone/>
              <a:defRPr sz="1300"/>
            </a:lvl6pPr>
            <a:lvl7pPr marL="3291708" indent="0">
              <a:buNone/>
              <a:defRPr sz="1300"/>
            </a:lvl7pPr>
            <a:lvl8pPr marL="3840326" indent="0">
              <a:buNone/>
              <a:defRPr sz="1300"/>
            </a:lvl8pPr>
            <a:lvl9pPr marL="4388945" indent="0">
              <a:buNone/>
              <a:defRPr sz="1300"/>
            </a:lvl9pPr>
          </a:lstStyle>
          <a:p>
            <a:pPr lvl="0"/>
            <a:r>
              <a:rPr lang="en-US"/>
              <a:t>Click to edit Master text styles</a:t>
            </a:r>
          </a:p>
        </p:txBody>
      </p:sp>
      <p:sp>
        <p:nvSpPr>
          <p:cNvPr id="5" name="Date Placeholder 4"/>
          <p:cNvSpPr>
            <a:spLocks noGrp="1"/>
          </p:cNvSpPr>
          <p:nvPr>
            <p:ph type="dt" sz="half" idx="10"/>
          </p:nvPr>
        </p:nvSpPr>
        <p:spPr>
          <a:xfrm>
            <a:off x="1005840" y="7627622"/>
            <a:ext cx="3291840" cy="438150"/>
          </a:xfrm>
          <a:prstGeom prst="rect">
            <a:avLst/>
          </a:prstGeom>
        </p:spPr>
        <p:txBody>
          <a:bodyPr lIns="91440" tIns="45720" rIns="91440" bIns="45720"/>
          <a:lstStyle/>
          <a:p>
            <a:fld id="{B9CC2B15-6390-4C6C-8B93-3CEC872119A1}" type="datetime1">
              <a:rPr lang="en-US" smtClean="0"/>
              <a:t>10/21/2021</a:t>
            </a:fld>
            <a:endParaRPr lang="en-US" dirty="0"/>
          </a:p>
        </p:txBody>
      </p:sp>
      <p:sp>
        <p:nvSpPr>
          <p:cNvPr id="6" name="Footer Placeholder 5"/>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2389425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60"/>
            <a:ext cx="12618720" cy="1590677"/>
          </a:xfrm>
          <a:prstGeom prst="rect">
            <a:avLst/>
          </a:prstGeom>
        </p:spPr>
        <p:txBody>
          <a:bodyPr lIns="91440" tIns="45720" rIns="91440" bIns="45720"/>
          <a:lstStyle/>
          <a:p>
            <a:r>
              <a:rPr lang="en-US"/>
              <a:t>Click to edit Master title style</a:t>
            </a:r>
            <a:endParaRPr lang="en-US" dirty="0"/>
          </a:p>
        </p:txBody>
      </p:sp>
      <p:sp>
        <p:nvSpPr>
          <p:cNvPr id="3" name="Vertical Text Placeholder 2"/>
          <p:cNvSpPr>
            <a:spLocks noGrp="1"/>
          </p:cNvSpPr>
          <p:nvPr>
            <p:ph type="body" orient="vert" idx="1"/>
          </p:nvPr>
        </p:nvSpPr>
        <p:spPr>
          <a:xfrm>
            <a:off x="1005840" y="2190751"/>
            <a:ext cx="12618720" cy="5221606"/>
          </a:xfrm>
          <a:prstGeom prst="rect">
            <a:avLst/>
          </a:prstGeom>
        </p:spPr>
        <p:txBody>
          <a:bodyPr vert="eaVert"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2"/>
            <a:ext cx="3291840" cy="438150"/>
          </a:xfrm>
          <a:prstGeom prst="rect">
            <a:avLst/>
          </a:prstGeom>
        </p:spPr>
        <p:txBody>
          <a:bodyPr lIns="91440" tIns="45720" rIns="91440" bIns="45720"/>
          <a:lstStyle/>
          <a:p>
            <a:fld id="{27A10C6C-8E15-4C66-BA2D-2003FC2E4E35}" type="datetime1">
              <a:rPr lang="en-US" smtClean="0"/>
              <a:t>10/21/2021</a:t>
            </a:fld>
            <a:endParaRPr lang="en-US" dirty="0"/>
          </a:p>
        </p:txBody>
      </p:sp>
      <p:sp>
        <p:nvSpPr>
          <p:cNvPr id="5" name="Footer Placeholder 4"/>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238064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2" y="438151"/>
            <a:ext cx="3154680" cy="6974206"/>
          </a:xfrm>
          <a:prstGeom prst="rect">
            <a:avLst/>
          </a:prstGeom>
        </p:spPr>
        <p:txBody>
          <a:bodyPr vert="eaVert" lIns="91440" tIns="45720" rIns="91440" bIns="45720"/>
          <a:lstStyle/>
          <a:p>
            <a:r>
              <a:rPr lang="en-US"/>
              <a:t>Click to edit Master title style</a:t>
            </a:r>
            <a:endParaRPr lang="en-US" dirty="0"/>
          </a:p>
        </p:txBody>
      </p:sp>
      <p:sp>
        <p:nvSpPr>
          <p:cNvPr id="3" name="Vertical Text Placeholder 2"/>
          <p:cNvSpPr>
            <a:spLocks noGrp="1"/>
          </p:cNvSpPr>
          <p:nvPr>
            <p:ph type="body" orient="vert" idx="1"/>
          </p:nvPr>
        </p:nvSpPr>
        <p:spPr>
          <a:xfrm>
            <a:off x="1005842" y="438151"/>
            <a:ext cx="9281160" cy="6974206"/>
          </a:xfrm>
          <a:prstGeom prst="rect">
            <a:avLst/>
          </a:prstGeom>
        </p:spPr>
        <p:txBody>
          <a:bodyPr vert="eaVert"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2"/>
            <a:ext cx="3291840" cy="438150"/>
          </a:xfrm>
          <a:prstGeom prst="rect">
            <a:avLst/>
          </a:prstGeom>
        </p:spPr>
        <p:txBody>
          <a:bodyPr lIns="91440" tIns="45720" rIns="91440" bIns="45720"/>
          <a:lstStyle/>
          <a:p>
            <a:fld id="{CCACC1C8-BD23-44FD-B65C-1ACC3885BF7C}" type="datetime1">
              <a:rPr lang="en-US" smtClean="0"/>
              <a:t>10/21/2021</a:t>
            </a:fld>
            <a:endParaRPr lang="en-US" dirty="0"/>
          </a:p>
        </p:txBody>
      </p:sp>
      <p:sp>
        <p:nvSpPr>
          <p:cNvPr id="5" name="Footer Placeholder 4"/>
          <p:cNvSpPr>
            <a:spLocks noGrp="1"/>
          </p:cNvSpPr>
          <p:nvPr>
            <p:ph type="ftr" sz="quarter" idx="11"/>
          </p:nvPr>
        </p:nvSpPr>
        <p:spPr>
          <a:xfrm>
            <a:off x="4846320" y="7627622"/>
            <a:ext cx="4937760" cy="438150"/>
          </a:xfrm>
          <a:prstGeom prst="rect">
            <a:avLst/>
          </a:prstGeom>
        </p:spPr>
        <p:txBody>
          <a:bodyPr lIns="91440" tIns="45720" rIns="91440" bIns="45720"/>
          <a:lstStyle/>
          <a:p>
            <a:endParaRPr lang="en-US" dirty="0"/>
          </a:p>
        </p:txBody>
      </p:sp>
      <p:sp>
        <p:nvSpPr>
          <p:cNvPr id="6" name="Slide Number Placeholder 5"/>
          <p:cNvSpPr>
            <a:spLocks noGrp="1"/>
          </p:cNvSpPr>
          <p:nvPr>
            <p:ph type="sldNum" sz="quarter" idx="12"/>
          </p:nvPr>
        </p:nvSpPr>
        <p:spPr>
          <a:xfrm>
            <a:off x="10332720" y="7627622"/>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89007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9"/>
            <a:ext cx="12618720" cy="1590677"/>
          </a:xfrm>
          <a:prstGeom prst="rect">
            <a:avLst/>
          </a:prstGeom>
        </p:spPr>
        <p:txBody>
          <a:bodyPr lIns="91440" tIns="45720" rIns="91440" bIns="45720"/>
          <a:lstStyle/>
          <a:p>
            <a:r>
              <a:rPr lang="en-US"/>
              <a:t>Click to edit Master title style</a:t>
            </a:r>
            <a:endParaRPr lang="en-US" dirty="0"/>
          </a:p>
        </p:txBody>
      </p:sp>
      <p:sp>
        <p:nvSpPr>
          <p:cNvPr id="3" name="Text Placeholder 2"/>
          <p:cNvSpPr>
            <a:spLocks noGrp="1"/>
          </p:cNvSpPr>
          <p:nvPr>
            <p:ph type="body" idx="1"/>
          </p:nvPr>
        </p:nvSpPr>
        <p:spPr>
          <a:xfrm>
            <a:off x="1007746" y="2017395"/>
            <a:ext cx="6189344" cy="988694"/>
          </a:xfrm>
          <a:prstGeom prst="rect">
            <a:avLst/>
          </a:prstGeom>
        </p:spPr>
        <p:txBody>
          <a:bodyPr lIns="91440" tIns="45720" rIns="91440" bIns="45720"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2" y="2017395"/>
            <a:ext cx="6219826" cy="988694"/>
          </a:xfrm>
          <a:prstGeom prst="rect">
            <a:avLst/>
          </a:prstGeom>
        </p:spPr>
        <p:txBody>
          <a:bodyPr lIns="91440" tIns="45720" rIns="91440" bIns="45720"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7406642" y="3006090"/>
            <a:ext cx="6219826" cy="4421506"/>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lIns="91440" tIns="45720" rIns="91440" bIns="45720"/>
          <a:lstStyle/>
          <a:p>
            <a:fld id="{787B5C79-4121-43ED-98F8-BC78F2FA81BB}" type="datetime1">
              <a:rPr lang="en-US" smtClean="0"/>
              <a:t>10/21/2021</a:t>
            </a:fld>
            <a:endParaRPr lang="en-US" dirty="0"/>
          </a:p>
        </p:txBody>
      </p:sp>
      <p:sp>
        <p:nvSpPr>
          <p:cNvPr id="8" name="Footer Placeholder 7"/>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9" name="Slide Number Placeholder 8"/>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439456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1524" y="-73274"/>
            <a:ext cx="13167358" cy="111089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7613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203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437120" y="1463046"/>
            <a:ext cx="6461760" cy="5486398"/>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463046"/>
            <a:ext cx="6461760" cy="5486398"/>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854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8028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30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9"/>
            <a:ext cx="12618720" cy="1590677"/>
          </a:xfrm>
          <a:prstGeom prst="rect">
            <a:avLst/>
          </a:prstGeom>
        </p:spPr>
        <p:txBody>
          <a:bodyPr lIns="91440" tIns="45720" rIns="91440" bIns="45720"/>
          <a:lstStyle/>
          <a:p>
            <a:r>
              <a:rPr lang="en-US"/>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lIns="91440" tIns="45720" rIns="91440" bIns="45720"/>
          <a:lstStyle/>
          <a:p>
            <a:fld id="{3289489D-5984-4631-AB8E-F118BF7843A3}" type="datetime1">
              <a:rPr lang="en-US" smtClean="0"/>
              <a:t>10/21/2021</a:t>
            </a:fld>
            <a:endParaRPr lang="en-US" dirty="0"/>
          </a:p>
        </p:txBody>
      </p:sp>
      <p:sp>
        <p:nvSpPr>
          <p:cNvPr id="4" name="Footer Placeholder 3"/>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5" name="Slide Number Placeholder 4"/>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753150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lIns="91440" tIns="45720" rIns="91440" bIns="45720"/>
          <a:lstStyle/>
          <a:p>
            <a:fld id="{EC3EB375-110D-4483-9C31-E3C070D08514}" type="datetime1">
              <a:rPr lang="en-US" smtClean="0"/>
              <a:t>10/21/2021</a:t>
            </a:fld>
            <a:endParaRPr lang="en-US" dirty="0"/>
          </a:p>
        </p:txBody>
      </p:sp>
      <p:sp>
        <p:nvSpPr>
          <p:cNvPr id="3" name="Footer Placeholder 2"/>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4" name="Slide Number Placeholder 3"/>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929148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7" y="548640"/>
            <a:ext cx="4718685" cy="1920240"/>
          </a:xfrm>
          <a:prstGeom prst="rect">
            <a:avLst/>
          </a:prstGeom>
        </p:spPr>
        <p:txBody>
          <a:bodyPr lIns="91440" tIns="45720" rIns="91440" bIns="45720" anchor="b"/>
          <a:lstStyle>
            <a:lvl1pPr>
              <a:defRPr sz="380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a:prstGeom prst="rect">
            <a:avLst/>
          </a:prstGeom>
        </p:spPr>
        <p:txBody>
          <a:bodyPr lIns="91440" tIns="45720" rIns="91440" bIns="45720"/>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7" y="2468882"/>
            <a:ext cx="4718685" cy="4573906"/>
          </a:xfrm>
          <a:prstGeom prst="rect">
            <a:avLst/>
          </a:prstGeom>
        </p:spPr>
        <p:txBody>
          <a:bodyPr lIns="91440" tIns="45720" rIns="91440" bIns="45720"/>
          <a:lstStyle>
            <a:lvl1pPr marL="0" indent="0">
              <a:buNone/>
              <a:defRPr sz="1900"/>
            </a:lvl1pPr>
            <a:lvl2pPr marL="548640" indent="0">
              <a:buNone/>
              <a:defRPr sz="1800"/>
            </a:lvl2pPr>
            <a:lvl3pPr marL="1097280" indent="0">
              <a:buNone/>
              <a:defRPr sz="1400"/>
            </a:lvl3pPr>
            <a:lvl4pPr marL="1645920" indent="0">
              <a:buNone/>
              <a:defRPr sz="1300"/>
            </a:lvl4pPr>
            <a:lvl5pPr marL="2194560" indent="0">
              <a:buNone/>
              <a:defRPr sz="1300"/>
            </a:lvl5pPr>
            <a:lvl6pPr marL="2743200" indent="0">
              <a:buNone/>
              <a:defRPr sz="1300"/>
            </a:lvl6pPr>
            <a:lvl7pPr marL="3291840" indent="0">
              <a:buNone/>
              <a:defRPr sz="1300"/>
            </a:lvl7pPr>
            <a:lvl8pPr marL="3840480" indent="0">
              <a:buNone/>
              <a:defRPr sz="1300"/>
            </a:lvl8pPr>
            <a:lvl9pPr marL="4389120" indent="0">
              <a:buNone/>
              <a:defRPr sz="13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lIns="91440" tIns="45720" rIns="91440" bIns="45720"/>
          <a:lstStyle/>
          <a:p>
            <a:fld id="{AAD1D361-F1F8-48B4-899E-ADE6F29ACDF2}" type="datetime1">
              <a:rPr lang="en-US" smtClean="0"/>
              <a:t>10/21/2021</a:t>
            </a:fld>
            <a:endParaRPr lang="en-US" dirty="0"/>
          </a:p>
        </p:txBody>
      </p:sp>
      <p:sp>
        <p:nvSpPr>
          <p:cNvPr id="6" name="Footer Placeholder 5"/>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185300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7" y="548640"/>
            <a:ext cx="4718685" cy="1920240"/>
          </a:xfrm>
          <a:prstGeom prst="rect">
            <a:avLst/>
          </a:prstGeom>
        </p:spPr>
        <p:txBody>
          <a:bodyPr lIns="91440" tIns="45720" rIns="91440" bIns="45720" anchor="b"/>
          <a:lstStyle>
            <a:lvl1pPr>
              <a:defRPr sz="3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a:prstGeom prst="rect">
            <a:avLst/>
          </a:prstGeom>
        </p:spPr>
        <p:txBody>
          <a:bodyPr lIns="91440" tIns="45720" rIns="91440" bIns="45720" anchor="t"/>
          <a:lstStyle>
            <a:lvl1pPr marL="0" indent="0">
              <a:buNone/>
              <a:defRPr sz="3800"/>
            </a:lvl1pPr>
            <a:lvl2pPr marL="548640" indent="0">
              <a:buNone/>
              <a:defRPr sz="3400"/>
            </a:lvl2pPr>
            <a:lvl3pPr marL="1097280" indent="0">
              <a:buNone/>
              <a:defRPr sz="290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Drag picture to placeholder or click icon to add</a:t>
            </a:r>
          </a:p>
        </p:txBody>
      </p:sp>
      <p:sp>
        <p:nvSpPr>
          <p:cNvPr id="4" name="Text Placeholder 3"/>
          <p:cNvSpPr>
            <a:spLocks noGrp="1"/>
          </p:cNvSpPr>
          <p:nvPr>
            <p:ph type="body" sz="half" idx="2"/>
          </p:nvPr>
        </p:nvSpPr>
        <p:spPr>
          <a:xfrm>
            <a:off x="1007747" y="2468882"/>
            <a:ext cx="4718685" cy="4573906"/>
          </a:xfrm>
          <a:prstGeom prst="rect">
            <a:avLst/>
          </a:prstGeom>
        </p:spPr>
        <p:txBody>
          <a:bodyPr lIns="91440" tIns="45720" rIns="91440" bIns="45720"/>
          <a:lstStyle>
            <a:lvl1pPr marL="0" indent="0">
              <a:buNone/>
              <a:defRPr sz="1900"/>
            </a:lvl1pPr>
            <a:lvl2pPr marL="548640" indent="0">
              <a:buNone/>
              <a:defRPr sz="1800"/>
            </a:lvl2pPr>
            <a:lvl3pPr marL="1097280" indent="0">
              <a:buNone/>
              <a:defRPr sz="1400"/>
            </a:lvl3pPr>
            <a:lvl4pPr marL="1645920" indent="0">
              <a:buNone/>
              <a:defRPr sz="1300"/>
            </a:lvl4pPr>
            <a:lvl5pPr marL="2194560" indent="0">
              <a:buNone/>
              <a:defRPr sz="1300"/>
            </a:lvl5pPr>
            <a:lvl6pPr marL="2743200" indent="0">
              <a:buNone/>
              <a:defRPr sz="1300"/>
            </a:lvl6pPr>
            <a:lvl7pPr marL="3291840" indent="0">
              <a:buNone/>
              <a:defRPr sz="1300"/>
            </a:lvl7pPr>
            <a:lvl8pPr marL="3840480" indent="0">
              <a:buNone/>
              <a:defRPr sz="1300"/>
            </a:lvl8pPr>
            <a:lvl9pPr marL="4389120" indent="0">
              <a:buNone/>
              <a:defRPr sz="13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lIns="91440" tIns="45720" rIns="91440" bIns="45720"/>
          <a:lstStyle/>
          <a:p>
            <a:fld id="{DE10F75A-E76F-49AD-9FFE-DEDAB6EB97A9}" type="datetime1">
              <a:rPr lang="en-US" smtClean="0"/>
              <a:t>10/21/2021</a:t>
            </a:fld>
            <a:endParaRPr lang="en-US" dirty="0"/>
          </a:p>
        </p:txBody>
      </p:sp>
      <p:sp>
        <p:nvSpPr>
          <p:cNvPr id="6" name="Footer Placeholder 5"/>
          <p:cNvSpPr>
            <a:spLocks noGrp="1"/>
          </p:cNvSpPr>
          <p:nvPr>
            <p:ph type="ftr" sz="quarter" idx="11"/>
          </p:nvPr>
        </p:nvSpPr>
        <p:spPr>
          <a:xfrm>
            <a:off x="4846320" y="7627621"/>
            <a:ext cx="4937760" cy="438150"/>
          </a:xfrm>
          <a:prstGeom prst="rect">
            <a:avLst/>
          </a:prstGeom>
        </p:spPr>
        <p:txBody>
          <a:bodyPr lIns="91440" tIns="45720" rIns="91440" bIns="45720"/>
          <a:lstStyle/>
          <a:p>
            <a:endParaRPr lang="en-US" dirty="0"/>
          </a:p>
        </p:txBody>
      </p:sp>
      <p:sp>
        <p:nvSpPr>
          <p:cNvPr id="7" name="Slide Number Placeholder 6"/>
          <p:cNvSpPr>
            <a:spLocks noGrp="1"/>
          </p:cNvSpPr>
          <p:nvPr>
            <p:ph type="sldNum" sz="quarter" idx="12"/>
          </p:nvPr>
        </p:nvSpPr>
        <p:spPr>
          <a:xfrm>
            <a:off x="10332720" y="7627621"/>
            <a:ext cx="3291840" cy="438150"/>
          </a:xfrm>
          <a:prstGeom prst="rect">
            <a:avLst/>
          </a:prstGeom>
        </p:spPr>
        <p:txBody>
          <a:bodyPr lIns="91440" tIns="45720" rIns="91440" bIns="45720"/>
          <a:lstStyle/>
          <a:p>
            <a:fld id="{E6671D26-50CD-0F40-8DD3-FFCAC9974A4E}" type="slidenum">
              <a:rPr lang="en-US" smtClean="0"/>
              <a:t>‹#›</a:t>
            </a:fld>
            <a:endParaRPr lang="en-US" dirty="0"/>
          </a:p>
        </p:txBody>
      </p:sp>
    </p:spTree>
    <p:extLst>
      <p:ext uri="{BB962C8B-B14F-4D97-AF65-F5344CB8AC3E}">
        <p14:creationId xmlns:p14="http://schemas.microsoft.com/office/powerpoint/2010/main" val="680749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2.xml"/><Relationship Id="rId7" Type="http://schemas.openxmlformats.org/officeDocument/2006/relationships/image" Target="../media/image3.emf"/><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2.emf"/><Relationship Id="rId5" Type="http://schemas.openxmlformats.org/officeDocument/2006/relationships/theme" Target="../theme/theme5.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7731498"/>
            <a:ext cx="14630400" cy="498102"/>
          </a:xfrm>
          <a:prstGeom prst="rect">
            <a:avLst/>
          </a:prstGeom>
          <a:solidFill>
            <a:srgbClr val="FF9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1097280"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7731498"/>
            <a:ext cx="14630400" cy="498102"/>
          </a:xfrm>
          <a:prstGeom prst="rect">
            <a:avLst/>
          </a:prstGeom>
          <a:solidFill>
            <a:srgbClr val="FF9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410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1097280"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39616D-984A-1C47-AAC9-CB7FE17824B8}"/>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9E3E02-4102-374A-9981-3C39F59298E9}"/>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34AB9-0787-B64F-9A2D-F27D6079EC53}"/>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E884E789-CF65-2B40-A67D-BF6999F2B92B}" type="datetimeFigureOut">
              <a:rPr lang="en-US" smtClean="0"/>
              <a:t>10/21/2021</a:t>
            </a:fld>
            <a:endParaRPr lang="en-US" dirty="0"/>
          </a:p>
        </p:txBody>
      </p:sp>
      <p:sp>
        <p:nvSpPr>
          <p:cNvPr id="5" name="Footer Placeholder 4">
            <a:extLst>
              <a:ext uri="{FF2B5EF4-FFF2-40B4-BE49-F238E27FC236}">
                <a16:creationId xmlns:a16="http://schemas.microsoft.com/office/drawing/2014/main" id="{3B537AE0-B123-BF4A-9A77-BDDAE2FEFA7B}"/>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2772EC1-5EDA-B043-A7DA-29A7351D6178}"/>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CB3B7093-AE99-AB41-8A47-F332828CBC4D}" type="slidenum">
              <a:rPr lang="en-US" smtClean="0"/>
              <a:t>‹#›</a:t>
            </a:fld>
            <a:endParaRPr lang="en-US" dirty="0"/>
          </a:p>
        </p:txBody>
      </p:sp>
    </p:spTree>
    <p:extLst>
      <p:ext uri="{BB962C8B-B14F-4D97-AF65-F5344CB8AC3E}">
        <p14:creationId xmlns:p14="http://schemas.microsoft.com/office/powerpoint/2010/main" val="26799403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7731499"/>
            <a:ext cx="14630400" cy="498102"/>
          </a:xfrm>
          <a:prstGeom prst="rect">
            <a:avLst/>
          </a:prstGeom>
          <a:solidFill>
            <a:srgbClr val="FF9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131235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lvl1pPr algn="l" defTabSz="1097236" rtl="0" eaLnBrk="1" latinLnBrk="0" hangingPunct="1">
        <a:lnSpc>
          <a:spcPct val="90000"/>
        </a:lnSpc>
        <a:spcBef>
          <a:spcPct val="0"/>
        </a:spcBef>
        <a:buNone/>
        <a:defRPr sz="5299" kern="1200">
          <a:solidFill>
            <a:schemeClr val="tx1"/>
          </a:solidFill>
          <a:latin typeface="+mj-lt"/>
          <a:ea typeface="+mj-ea"/>
          <a:cs typeface="+mj-cs"/>
        </a:defRPr>
      </a:lvl1pPr>
    </p:titleStyle>
    <p:bodyStyle>
      <a:lvl1pPr marL="274309" indent="-274309" algn="l" defTabSz="1097236"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928" indent="-274309" algn="l" defTabSz="1097236"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545" indent="-274309" algn="l" defTabSz="109723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63"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782"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7236" rtl="0" eaLnBrk="1" latinLnBrk="0" hangingPunct="1">
        <a:defRPr sz="2200" kern="1200">
          <a:solidFill>
            <a:schemeClr val="tx1"/>
          </a:solidFill>
          <a:latin typeface="+mn-lt"/>
          <a:ea typeface="+mn-ea"/>
          <a:cs typeface="+mn-cs"/>
        </a:defRPr>
      </a:lvl1pPr>
      <a:lvl2pPr marL="548618" algn="l" defTabSz="1097236" rtl="0" eaLnBrk="1" latinLnBrk="0" hangingPunct="1">
        <a:defRPr sz="2200" kern="1200">
          <a:solidFill>
            <a:schemeClr val="tx1"/>
          </a:solidFill>
          <a:latin typeface="+mn-lt"/>
          <a:ea typeface="+mn-ea"/>
          <a:cs typeface="+mn-cs"/>
        </a:defRPr>
      </a:lvl2pPr>
      <a:lvl3pPr marL="1097236" algn="l" defTabSz="1097236" rtl="0" eaLnBrk="1" latinLnBrk="0" hangingPunct="1">
        <a:defRPr sz="2200" kern="1200">
          <a:solidFill>
            <a:schemeClr val="tx1"/>
          </a:solidFill>
          <a:latin typeface="+mn-lt"/>
          <a:ea typeface="+mn-ea"/>
          <a:cs typeface="+mn-cs"/>
        </a:defRPr>
      </a:lvl3pPr>
      <a:lvl4pPr marL="1645854" algn="l" defTabSz="1097236" rtl="0" eaLnBrk="1" latinLnBrk="0" hangingPunct="1">
        <a:defRPr sz="2200" kern="1200">
          <a:solidFill>
            <a:schemeClr val="tx1"/>
          </a:solidFill>
          <a:latin typeface="+mn-lt"/>
          <a:ea typeface="+mn-ea"/>
          <a:cs typeface="+mn-cs"/>
        </a:defRPr>
      </a:lvl4pPr>
      <a:lvl5pPr marL="2194472" algn="l" defTabSz="1097236" rtl="0" eaLnBrk="1" latinLnBrk="0" hangingPunct="1">
        <a:defRPr sz="2200" kern="1200">
          <a:solidFill>
            <a:schemeClr val="tx1"/>
          </a:solidFill>
          <a:latin typeface="+mn-lt"/>
          <a:ea typeface="+mn-ea"/>
          <a:cs typeface="+mn-cs"/>
        </a:defRPr>
      </a:lvl5pPr>
      <a:lvl6pPr marL="2743091" algn="l" defTabSz="1097236" rtl="0" eaLnBrk="1" latinLnBrk="0" hangingPunct="1">
        <a:defRPr sz="2200" kern="1200">
          <a:solidFill>
            <a:schemeClr val="tx1"/>
          </a:solidFill>
          <a:latin typeface="+mn-lt"/>
          <a:ea typeface="+mn-ea"/>
          <a:cs typeface="+mn-cs"/>
        </a:defRPr>
      </a:lvl6pPr>
      <a:lvl7pPr marL="3291708" algn="l" defTabSz="1097236" rtl="0" eaLnBrk="1" latinLnBrk="0" hangingPunct="1">
        <a:defRPr sz="2200" kern="1200">
          <a:solidFill>
            <a:schemeClr val="tx1"/>
          </a:solidFill>
          <a:latin typeface="+mn-lt"/>
          <a:ea typeface="+mn-ea"/>
          <a:cs typeface="+mn-cs"/>
        </a:defRPr>
      </a:lvl7pPr>
      <a:lvl8pPr marL="3840326" algn="l" defTabSz="1097236" rtl="0" eaLnBrk="1" latinLnBrk="0" hangingPunct="1">
        <a:defRPr sz="2200" kern="1200">
          <a:solidFill>
            <a:schemeClr val="tx1"/>
          </a:solidFill>
          <a:latin typeface="+mn-lt"/>
          <a:ea typeface="+mn-ea"/>
          <a:cs typeface="+mn-cs"/>
        </a:defRPr>
      </a:lvl8pPr>
      <a:lvl9pPr marL="4388945" algn="l" defTabSz="1097236"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940" y="13547"/>
            <a:ext cx="13167358" cy="9292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19934" y="1463044"/>
            <a:ext cx="13167360" cy="5427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7057830" y="7616463"/>
            <a:ext cx="514744" cy="289310"/>
          </a:xfrm>
          <a:prstGeom prst="rect">
            <a:avLst/>
          </a:prstGeom>
          <a:noFill/>
        </p:spPr>
        <p:txBody>
          <a:bodyPr wrap="square" rtlCol="0">
            <a:spAutoFit/>
          </a:bodyPr>
          <a:lstStyle/>
          <a:p>
            <a:fld id="{8AF4049B-CEB6-A341-B387-300BA5C0F3E3}" type="slidenum">
              <a:rPr lang="en-US" sz="1280" smtClean="0">
                <a:solidFill>
                  <a:schemeClr val="tx1">
                    <a:lumMod val="50000"/>
                    <a:lumOff val="50000"/>
                  </a:schemeClr>
                </a:solidFill>
                <a:latin typeface="Helvetica"/>
                <a:cs typeface="Helvetica"/>
              </a:rPr>
              <a:pPr/>
              <a:t>‹#›</a:t>
            </a:fld>
            <a:endParaRPr lang="en-US" sz="1280" dirty="0">
              <a:solidFill>
                <a:schemeClr val="tx1">
                  <a:lumMod val="50000"/>
                  <a:lumOff val="50000"/>
                </a:schemeClr>
              </a:solidFill>
              <a:latin typeface="Helvetica"/>
              <a:cs typeface="Helvetica"/>
            </a:endParaRPr>
          </a:p>
        </p:txBody>
      </p:sp>
      <p:pic>
        <p:nvPicPr>
          <p:cNvPr id="4" name="Picture 3">
            <a:extLst>
              <a:ext uri="{FF2B5EF4-FFF2-40B4-BE49-F238E27FC236}">
                <a16:creationId xmlns:a16="http://schemas.microsoft.com/office/drawing/2014/main" id="{4AE3EEE2-8B9D-8641-8E3D-CCC7601D1AA3}"/>
              </a:ext>
            </a:extLst>
          </p:cNvPr>
          <p:cNvPicPr>
            <a:picLocks noChangeAspect="1"/>
          </p:cNvPicPr>
          <p:nvPr userDrawn="1"/>
        </p:nvPicPr>
        <p:blipFill>
          <a:blip r:embed="rId6"/>
          <a:stretch>
            <a:fillRect/>
          </a:stretch>
        </p:blipFill>
        <p:spPr>
          <a:xfrm>
            <a:off x="0" y="0"/>
            <a:ext cx="14630400" cy="1097280"/>
          </a:xfrm>
          <a:prstGeom prst="rect">
            <a:avLst/>
          </a:prstGeom>
        </p:spPr>
      </p:pic>
      <p:pic>
        <p:nvPicPr>
          <p:cNvPr id="7" name="Picture 6">
            <a:extLst>
              <a:ext uri="{FF2B5EF4-FFF2-40B4-BE49-F238E27FC236}">
                <a16:creationId xmlns:a16="http://schemas.microsoft.com/office/drawing/2014/main" id="{D59DA088-D9E3-3C46-A8C7-432E7C3FF177}"/>
              </a:ext>
            </a:extLst>
          </p:cNvPr>
          <p:cNvPicPr>
            <a:picLocks noChangeAspect="1"/>
          </p:cNvPicPr>
          <p:nvPr userDrawn="1"/>
        </p:nvPicPr>
        <p:blipFill>
          <a:blip r:embed="rId7"/>
          <a:stretch>
            <a:fillRect/>
          </a:stretch>
        </p:blipFill>
        <p:spPr>
          <a:xfrm>
            <a:off x="417384" y="7330577"/>
            <a:ext cx="1786643" cy="726568"/>
          </a:xfrm>
          <a:prstGeom prst="rect">
            <a:avLst/>
          </a:prstGeom>
        </p:spPr>
      </p:pic>
      <p:pic>
        <p:nvPicPr>
          <p:cNvPr id="8" name="Picture 7">
            <a:extLst>
              <a:ext uri="{FF2B5EF4-FFF2-40B4-BE49-F238E27FC236}">
                <a16:creationId xmlns:a16="http://schemas.microsoft.com/office/drawing/2014/main" id="{489FC472-70D1-F744-812F-15E05D0AD70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660321" y="7322849"/>
            <a:ext cx="2647867" cy="726325"/>
          </a:xfrm>
          <a:prstGeom prst="rect">
            <a:avLst/>
          </a:prstGeom>
        </p:spPr>
      </p:pic>
    </p:spTree>
    <p:extLst>
      <p:ext uri="{BB962C8B-B14F-4D97-AF65-F5344CB8AC3E}">
        <p14:creationId xmlns:p14="http://schemas.microsoft.com/office/powerpoint/2010/main" val="240124639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1463003" rtl="0" eaLnBrk="1" latinLnBrk="0" hangingPunct="1">
        <a:lnSpc>
          <a:spcPct val="110000"/>
        </a:lnSpc>
        <a:spcBef>
          <a:spcPct val="0"/>
        </a:spcBef>
        <a:buNone/>
        <a:defRPr sz="3200" b="1" i="0" kern="1200" spc="114" baseline="0">
          <a:solidFill>
            <a:schemeClr val="bg1"/>
          </a:solidFill>
          <a:latin typeface="Helvetica"/>
          <a:ea typeface="+mj-ea"/>
          <a:cs typeface="Helvetica"/>
        </a:defRPr>
      </a:lvl1pPr>
    </p:titleStyle>
    <p:bodyStyle>
      <a:lvl1pPr marL="292600" indent="-292600" algn="l" defTabSz="1463003" rtl="0" eaLnBrk="1" latinLnBrk="0" hangingPunct="1">
        <a:spcBef>
          <a:spcPct val="20000"/>
        </a:spcBef>
        <a:buClr>
          <a:srgbClr val="1057A8"/>
        </a:buClr>
        <a:buSzPct val="85000"/>
        <a:buFont typeface="Arial" pitchFamily="34" charset="0"/>
        <a:buChar char="•"/>
        <a:defRPr sz="3840" kern="1200">
          <a:solidFill>
            <a:schemeClr val="tx1">
              <a:lumMod val="65000"/>
              <a:lumOff val="35000"/>
            </a:schemeClr>
          </a:solidFill>
          <a:latin typeface="+mn-lt"/>
          <a:ea typeface="+mn-ea"/>
          <a:cs typeface="+mn-cs"/>
        </a:defRPr>
      </a:lvl1pPr>
      <a:lvl2pPr marL="731502" indent="-292600" algn="l" defTabSz="1463003" rtl="0" eaLnBrk="1" latinLnBrk="0" hangingPunct="1">
        <a:spcBef>
          <a:spcPct val="20000"/>
        </a:spcBef>
        <a:buClr>
          <a:srgbClr val="1057A8"/>
        </a:buClr>
        <a:buSzPct val="85000"/>
        <a:buFont typeface="Arial" pitchFamily="34" charset="0"/>
        <a:buChar char="•"/>
        <a:defRPr sz="3200" kern="1200">
          <a:solidFill>
            <a:schemeClr val="tx1">
              <a:lumMod val="65000"/>
              <a:lumOff val="35000"/>
            </a:schemeClr>
          </a:solidFill>
          <a:latin typeface="+mn-lt"/>
          <a:ea typeface="+mn-ea"/>
          <a:cs typeface="+mn-cs"/>
        </a:defRPr>
      </a:lvl2pPr>
      <a:lvl3pPr marL="1170403" indent="-292600" algn="l" defTabSz="1463003" rtl="0" eaLnBrk="1" latinLnBrk="0" hangingPunct="1">
        <a:spcBef>
          <a:spcPct val="20000"/>
        </a:spcBef>
        <a:buClr>
          <a:srgbClr val="1057A8"/>
        </a:buClr>
        <a:buSzPct val="90000"/>
        <a:buFont typeface="Arial" pitchFamily="34" charset="0"/>
        <a:buChar char="•"/>
        <a:defRPr sz="2880" kern="1200">
          <a:solidFill>
            <a:schemeClr val="tx1">
              <a:lumMod val="65000"/>
              <a:lumOff val="35000"/>
            </a:schemeClr>
          </a:solidFill>
          <a:latin typeface="+mn-lt"/>
          <a:ea typeface="+mn-ea"/>
          <a:cs typeface="+mn-cs"/>
        </a:defRPr>
      </a:lvl3pPr>
      <a:lvl4pPr marL="1609304" indent="-292600" algn="l" defTabSz="1463003" rtl="0" eaLnBrk="1" latinLnBrk="0" hangingPunct="1">
        <a:spcBef>
          <a:spcPct val="20000"/>
        </a:spcBef>
        <a:buClr>
          <a:srgbClr val="1057A8"/>
        </a:buClr>
        <a:buFont typeface="Arial" pitchFamily="34" charset="0"/>
        <a:buChar char="•"/>
        <a:defRPr sz="2560" kern="1200">
          <a:solidFill>
            <a:schemeClr val="tx1">
              <a:lumMod val="65000"/>
              <a:lumOff val="35000"/>
            </a:schemeClr>
          </a:solidFill>
          <a:latin typeface="+mn-lt"/>
          <a:ea typeface="+mn-ea"/>
          <a:cs typeface="+mn-cs"/>
        </a:defRPr>
      </a:lvl4pPr>
      <a:lvl5pPr marL="1901904" indent="-219451" algn="l" defTabSz="1463003" rtl="0" eaLnBrk="1" latinLnBrk="0" hangingPunct="1">
        <a:spcBef>
          <a:spcPct val="20000"/>
        </a:spcBef>
        <a:buClr>
          <a:srgbClr val="1057A8"/>
        </a:buClr>
        <a:buSzPct val="100000"/>
        <a:buFont typeface="Arial" pitchFamily="34" charset="0"/>
        <a:buChar char="•"/>
        <a:defRPr sz="2240" kern="1200" baseline="0">
          <a:solidFill>
            <a:schemeClr val="tx1">
              <a:lumMod val="65000"/>
              <a:lumOff val="35000"/>
            </a:schemeClr>
          </a:solidFill>
          <a:latin typeface="+mn-lt"/>
          <a:ea typeface="+mn-ea"/>
          <a:cs typeface="+mn-cs"/>
        </a:defRPr>
      </a:lvl5pPr>
      <a:lvl6pPr marL="2194506" indent="-292600" algn="l" defTabSz="1463003" rtl="0" eaLnBrk="1" latinLnBrk="0" hangingPunct="1">
        <a:spcBef>
          <a:spcPct val="20000"/>
        </a:spcBef>
        <a:buClr>
          <a:schemeClr val="accent1"/>
        </a:buClr>
        <a:buFont typeface="Arial" pitchFamily="34" charset="0"/>
        <a:buChar char="•"/>
        <a:defRPr sz="2080" kern="1200">
          <a:solidFill>
            <a:schemeClr val="tx1"/>
          </a:solidFill>
          <a:latin typeface="+mn-lt"/>
          <a:ea typeface="+mn-ea"/>
          <a:cs typeface="+mn-cs"/>
        </a:defRPr>
      </a:lvl6pPr>
      <a:lvl7pPr marL="2487106" indent="-292600" algn="l" defTabSz="1463003" rtl="0" eaLnBrk="1" latinLnBrk="0" hangingPunct="1">
        <a:spcBef>
          <a:spcPct val="20000"/>
        </a:spcBef>
        <a:buClr>
          <a:schemeClr val="accent1"/>
        </a:buClr>
        <a:buFont typeface="Arial" pitchFamily="34" charset="0"/>
        <a:buChar char="•"/>
        <a:defRPr sz="2080" kern="1200">
          <a:solidFill>
            <a:schemeClr val="tx1"/>
          </a:solidFill>
          <a:latin typeface="+mn-lt"/>
          <a:ea typeface="+mn-ea"/>
          <a:cs typeface="+mn-cs"/>
        </a:defRPr>
      </a:lvl7pPr>
      <a:lvl8pPr marL="2779707" indent="-292600" algn="l" defTabSz="1463003" rtl="0" eaLnBrk="1" latinLnBrk="0" hangingPunct="1">
        <a:spcBef>
          <a:spcPct val="20000"/>
        </a:spcBef>
        <a:buClr>
          <a:schemeClr val="accent1"/>
        </a:buClr>
        <a:buFont typeface="Arial" pitchFamily="34" charset="0"/>
        <a:buChar char="•"/>
        <a:defRPr sz="2080" kern="1200">
          <a:solidFill>
            <a:schemeClr val="tx1"/>
          </a:solidFill>
          <a:latin typeface="+mn-lt"/>
          <a:ea typeface="+mn-ea"/>
          <a:cs typeface="+mn-cs"/>
        </a:defRPr>
      </a:lvl8pPr>
      <a:lvl9pPr marL="3072307" indent="-292600" algn="l" defTabSz="1463003" rtl="0" eaLnBrk="1" latinLnBrk="0" hangingPunct="1">
        <a:spcBef>
          <a:spcPct val="20000"/>
        </a:spcBef>
        <a:buClr>
          <a:schemeClr val="accent1"/>
        </a:buClr>
        <a:buFont typeface="Arial" pitchFamily="34" charset="0"/>
        <a:buChar char="•"/>
        <a:defRPr sz="2080" kern="1200">
          <a:solidFill>
            <a:schemeClr val="tx1"/>
          </a:solidFill>
          <a:latin typeface="+mn-lt"/>
          <a:ea typeface="+mn-ea"/>
          <a:cs typeface="+mn-cs"/>
        </a:defRPr>
      </a:lvl9pPr>
    </p:bodyStyle>
    <p:otherStyle>
      <a:defPPr>
        <a:defRPr lang="en-US"/>
      </a:defPPr>
      <a:lvl1pPr marL="0" algn="l" defTabSz="1463003" rtl="0" eaLnBrk="1" latinLnBrk="0" hangingPunct="1">
        <a:defRPr sz="2880" kern="1200">
          <a:solidFill>
            <a:schemeClr val="tx1"/>
          </a:solidFill>
          <a:latin typeface="+mn-lt"/>
          <a:ea typeface="+mn-ea"/>
          <a:cs typeface="+mn-cs"/>
        </a:defRPr>
      </a:lvl1pPr>
      <a:lvl2pPr marL="731502" algn="l" defTabSz="1463003" rtl="0" eaLnBrk="1" latinLnBrk="0" hangingPunct="1">
        <a:defRPr sz="2880" kern="1200">
          <a:solidFill>
            <a:schemeClr val="tx1"/>
          </a:solidFill>
          <a:latin typeface="+mn-lt"/>
          <a:ea typeface="+mn-ea"/>
          <a:cs typeface="+mn-cs"/>
        </a:defRPr>
      </a:lvl2pPr>
      <a:lvl3pPr marL="1463003" algn="l" defTabSz="1463003" rtl="0" eaLnBrk="1" latinLnBrk="0" hangingPunct="1">
        <a:defRPr sz="2880" kern="1200">
          <a:solidFill>
            <a:schemeClr val="tx1"/>
          </a:solidFill>
          <a:latin typeface="+mn-lt"/>
          <a:ea typeface="+mn-ea"/>
          <a:cs typeface="+mn-cs"/>
        </a:defRPr>
      </a:lvl3pPr>
      <a:lvl4pPr marL="2194506" algn="l" defTabSz="1463003" rtl="0" eaLnBrk="1" latinLnBrk="0" hangingPunct="1">
        <a:defRPr sz="2880" kern="1200">
          <a:solidFill>
            <a:schemeClr val="tx1"/>
          </a:solidFill>
          <a:latin typeface="+mn-lt"/>
          <a:ea typeface="+mn-ea"/>
          <a:cs typeface="+mn-cs"/>
        </a:defRPr>
      </a:lvl4pPr>
      <a:lvl5pPr marL="2926006" algn="l" defTabSz="1463003" rtl="0" eaLnBrk="1" latinLnBrk="0" hangingPunct="1">
        <a:defRPr sz="2880" kern="1200">
          <a:solidFill>
            <a:schemeClr val="tx1"/>
          </a:solidFill>
          <a:latin typeface="+mn-lt"/>
          <a:ea typeface="+mn-ea"/>
          <a:cs typeface="+mn-cs"/>
        </a:defRPr>
      </a:lvl5pPr>
      <a:lvl6pPr marL="3657509" algn="l" defTabSz="1463003" rtl="0" eaLnBrk="1" latinLnBrk="0" hangingPunct="1">
        <a:defRPr sz="2880" kern="1200">
          <a:solidFill>
            <a:schemeClr val="tx1"/>
          </a:solidFill>
          <a:latin typeface="+mn-lt"/>
          <a:ea typeface="+mn-ea"/>
          <a:cs typeface="+mn-cs"/>
        </a:defRPr>
      </a:lvl6pPr>
      <a:lvl7pPr marL="4389010" algn="l" defTabSz="1463003" rtl="0" eaLnBrk="1" latinLnBrk="0" hangingPunct="1">
        <a:defRPr sz="2880" kern="1200">
          <a:solidFill>
            <a:schemeClr val="tx1"/>
          </a:solidFill>
          <a:latin typeface="+mn-lt"/>
          <a:ea typeface="+mn-ea"/>
          <a:cs typeface="+mn-cs"/>
        </a:defRPr>
      </a:lvl7pPr>
      <a:lvl8pPr marL="5120512" algn="l" defTabSz="1463003" rtl="0" eaLnBrk="1" latinLnBrk="0" hangingPunct="1">
        <a:defRPr sz="2880" kern="1200">
          <a:solidFill>
            <a:schemeClr val="tx1"/>
          </a:solidFill>
          <a:latin typeface="+mn-lt"/>
          <a:ea typeface="+mn-ea"/>
          <a:cs typeface="+mn-cs"/>
        </a:defRPr>
      </a:lvl8pPr>
      <a:lvl9pPr marL="5852014" algn="l" defTabSz="1463003" rtl="0" eaLnBrk="1" latinLnBrk="0" hangingPunct="1">
        <a:defRPr sz="288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4630400" cy="8229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rgbClr val="FF0000"/>
              </a:solidFill>
            </a:endParaRPr>
          </a:p>
        </p:txBody>
      </p:sp>
      <p:pic>
        <p:nvPicPr>
          <p:cNvPr id="6" name="Picture 5">
            <a:extLst>
              <a:ext uri="{FF2B5EF4-FFF2-40B4-BE49-F238E27FC236}">
                <a16:creationId xmlns:a16="http://schemas.microsoft.com/office/drawing/2014/main" id="{962BFDF6-88AC-0D46-9ADF-A97490F14264}"/>
              </a:ext>
            </a:extLst>
          </p:cNvPr>
          <p:cNvPicPr>
            <a:picLocks noChangeAspect="1"/>
          </p:cNvPicPr>
          <p:nvPr userDrawn="1"/>
        </p:nvPicPr>
        <p:blipFill>
          <a:blip r:embed="rId3"/>
          <a:stretch>
            <a:fillRect/>
          </a:stretch>
        </p:blipFill>
        <p:spPr>
          <a:xfrm>
            <a:off x="0" y="0"/>
            <a:ext cx="14630400" cy="8229600"/>
          </a:xfrm>
          <a:prstGeom prst="rect">
            <a:avLst/>
          </a:prstGeom>
        </p:spPr>
      </p:pic>
    </p:spTree>
    <p:extLst>
      <p:ext uri="{BB962C8B-B14F-4D97-AF65-F5344CB8AC3E}">
        <p14:creationId xmlns:p14="http://schemas.microsoft.com/office/powerpoint/2010/main" val="1564856439"/>
      </p:ext>
    </p:extLst>
  </p:cSld>
  <p:clrMap bg1="lt1" tx1="dk1" bg2="lt2" tx2="dk2" accent1="accent1" accent2="accent2" accent3="accent3" accent4="accent4" accent5="accent5" accent6="accent6" hlink="hlink" folHlink="folHlink"/>
  <p:sldLayoutIdLst>
    <p:sldLayoutId id="2147483743"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731502" rtl="0" eaLnBrk="1" latinLnBrk="0" hangingPunct="1">
        <a:spcBef>
          <a:spcPct val="0"/>
        </a:spcBef>
        <a:buNone/>
        <a:defRPr sz="7040" kern="1200">
          <a:solidFill>
            <a:schemeClr val="tx1"/>
          </a:solidFill>
          <a:latin typeface="+mj-lt"/>
          <a:ea typeface="+mj-ea"/>
          <a:cs typeface="+mj-cs"/>
        </a:defRPr>
      </a:lvl1pPr>
    </p:titleStyle>
    <p:bodyStyle>
      <a:lvl1pPr marL="548626" indent="-548626" algn="l" defTabSz="731502" rtl="0" eaLnBrk="1" latinLnBrk="0" hangingPunct="1">
        <a:spcBef>
          <a:spcPct val="20000"/>
        </a:spcBef>
        <a:buFont typeface="Arial"/>
        <a:buChar char="•"/>
        <a:defRPr sz="5120" kern="1200">
          <a:solidFill>
            <a:schemeClr val="tx1"/>
          </a:solidFill>
          <a:latin typeface="+mn-lt"/>
          <a:ea typeface="+mn-ea"/>
          <a:cs typeface="+mn-cs"/>
        </a:defRPr>
      </a:lvl1pPr>
      <a:lvl2pPr marL="1188691" indent="-457190" algn="l" defTabSz="731502" rtl="0" eaLnBrk="1" latinLnBrk="0" hangingPunct="1">
        <a:spcBef>
          <a:spcPct val="20000"/>
        </a:spcBef>
        <a:buFont typeface="Arial"/>
        <a:buChar char="–"/>
        <a:defRPr sz="4480" kern="1200">
          <a:solidFill>
            <a:schemeClr val="tx1"/>
          </a:solidFill>
          <a:latin typeface="+mn-lt"/>
          <a:ea typeface="+mn-ea"/>
          <a:cs typeface="+mn-cs"/>
        </a:defRPr>
      </a:lvl2pPr>
      <a:lvl3pPr marL="1828754" indent="-365750" algn="l" defTabSz="731502" rtl="0" eaLnBrk="1" latinLnBrk="0" hangingPunct="1">
        <a:spcBef>
          <a:spcPct val="20000"/>
        </a:spcBef>
        <a:buFont typeface="Arial"/>
        <a:buChar char="•"/>
        <a:defRPr sz="3840" kern="1200">
          <a:solidFill>
            <a:schemeClr val="tx1"/>
          </a:solidFill>
          <a:latin typeface="+mn-lt"/>
          <a:ea typeface="+mn-ea"/>
          <a:cs typeface="+mn-cs"/>
        </a:defRPr>
      </a:lvl3pPr>
      <a:lvl4pPr marL="2560256" indent="-365750" algn="l" defTabSz="731502" rtl="0" eaLnBrk="1" latinLnBrk="0" hangingPunct="1">
        <a:spcBef>
          <a:spcPct val="20000"/>
        </a:spcBef>
        <a:buFont typeface="Arial"/>
        <a:buChar char="–"/>
        <a:defRPr sz="3200" kern="1200">
          <a:solidFill>
            <a:schemeClr val="tx1"/>
          </a:solidFill>
          <a:latin typeface="+mn-lt"/>
          <a:ea typeface="+mn-ea"/>
          <a:cs typeface="+mn-cs"/>
        </a:defRPr>
      </a:lvl4pPr>
      <a:lvl5pPr marL="3291758" indent="-365750" algn="l" defTabSz="731502" rtl="0" eaLnBrk="1" latinLnBrk="0" hangingPunct="1">
        <a:spcBef>
          <a:spcPct val="20000"/>
        </a:spcBef>
        <a:buFont typeface="Arial"/>
        <a:buChar char="»"/>
        <a:defRPr sz="3200" kern="1200">
          <a:solidFill>
            <a:schemeClr val="tx1"/>
          </a:solidFill>
          <a:latin typeface="+mn-lt"/>
          <a:ea typeface="+mn-ea"/>
          <a:cs typeface="+mn-cs"/>
        </a:defRPr>
      </a:lvl5pPr>
      <a:lvl6pPr marL="4023259" indent="-365750"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2" indent="-365750"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2" indent="-365750"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0" algn="l" defTabSz="731502"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02" rtl="0" eaLnBrk="1" latinLnBrk="0" hangingPunct="1">
        <a:defRPr sz="2880" kern="1200">
          <a:solidFill>
            <a:schemeClr val="tx1"/>
          </a:solidFill>
          <a:latin typeface="+mn-lt"/>
          <a:ea typeface="+mn-ea"/>
          <a:cs typeface="+mn-cs"/>
        </a:defRPr>
      </a:lvl1pPr>
      <a:lvl2pPr marL="731502" algn="l" defTabSz="731502" rtl="0" eaLnBrk="1" latinLnBrk="0" hangingPunct="1">
        <a:defRPr sz="2880" kern="1200">
          <a:solidFill>
            <a:schemeClr val="tx1"/>
          </a:solidFill>
          <a:latin typeface="+mn-lt"/>
          <a:ea typeface="+mn-ea"/>
          <a:cs typeface="+mn-cs"/>
        </a:defRPr>
      </a:lvl2pPr>
      <a:lvl3pPr marL="1463003" algn="l" defTabSz="731502" rtl="0" eaLnBrk="1" latinLnBrk="0" hangingPunct="1">
        <a:defRPr sz="2880" kern="1200">
          <a:solidFill>
            <a:schemeClr val="tx1"/>
          </a:solidFill>
          <a:latin typeface="+mn-lt"/>
          <a:ea typeface="+mn-ea"/>
          <a:cs typeface="+mn-cs"/>
        </a:defRPr>
      </a:lvl3pPr>
      <a:lvl4pPr marL="2194506" algn="l" defTabSz="731502" rtl="0" eaLnBrk="1" latinLnBrk="0" hangingPunct="1">
        <a:defRPr sz="2880" kern="1200">
          <a:solidFill>
            <a:schemeClr val="tx1"/>
          </a:solidFill>
          <a:latin typeface="+mn-lt"/>
          <a:ea typeface="+mn-ea"/>
          <a:cs typeface="+mn-cs"/>
        </a:defRPr>
      </a:lvl4pPr>
      <a:lvl5pPr marL="2926006" algn="l" defTabSz="731502" rtl="0" eaLnBrk="1" latinLnBrk="0" hangingPunct="1">
        <a:defRPr sz="2880" kern="1200">
          <a:solidFill>
            <a:schemeClr val="tx1"/>
          </a:solidFill>
          <a:latin typeface="+mn-lt"/>
          <a:ea typeface="+mn-ea"/>
          <a:cs typeface="+mn-cs"/>
        </a:defRPr>
      </a:lvl5pPr>
      <a:lvl6pPr marL="3657509" algn="l" defTabSz="731502" rtl="0" eaLnBrk="1" latinLnBrk="0" hangingPunct="1">
        <a:defRPr sz="2880" kern="1200">
          <a:solidFill>
            <a:schemeClr val="tx1"/>
          </a:solidFill>
          <a:latin typeface="+mn-lt"/>
          <a:ea typeface="+mn-ea"/>
          <a:cs typeface="+mn-cs"/>
        </a:defRPr>
      </a:lvl6pPr>
      <a:lvl7pPr marL="4389010" algn="l" defTabSz="731502" rtl="0" eaLnBrk="1" latinLnBrk="0" hangingPunct="1">
        <a:defRPr sz="2880" kern="1200">
          <a:solidFill>
            <a:schemeClr val="tx1"/>
          </a:solidFill>
          <a:latin typeface="+mn-lt"/>
          <a:ea typeface="+mn-ea"/>
          <a:cs typeface="+mn-cs"/>
        </a:defRPr>
      </a:lvl7pPr>
      <a:lvl8pPr marL="5120512" algn="l" defTabSz="731502" rtl="0" eaLnBrk="1" latinLnBrk="0" hangingPunct="1">
        <a:defRPr sz="2880" kern="1200">
          <a:solidFill>
            <a:schemeClr val="tx1"/>
          </a:solidFill>
          <a:latin typeface="+mn-lt"/>
          <a:ea typeface="+mn-ea"/>
          <a:cs typeface="+mn-cs"/>
        </a:defRPr>
      </a:lvl8pPr>
      <a:lvl9pPr marL="5852014" algn="l" defTabSz="731502"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5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amueljscott.com/2009/02/14/baby-boomers-defined-selfish-generation/baby-boomers-4/" TargetMode="External"/><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cg5HUp5zPAhXn6IMKHWjDDJEQjRwIBw&amp;url=http://www.petproductnews.com/March-2016-1/Cats-Rule-With-Gen-Y/&amp;bvm=bv.133178914,d.amc&amp;psig=AFQjCNHEx0YdDrlOx4OH1qJI7yqT86eckA&amp;ust=1474404473003992" TargetMode="External"/><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hyperlink" Target="https://www.google.com/url?sa=i&amp;rct=j&amp;q=&amp;esrc=s&amp;source=images&amp;cd=&amp;cad=rja&amp;uact=8&amp;ved=0ahUKEwj-hLGEppzPAhXI24MKHZMsAQwQjRwIBw&amp;url=https://nodogaboutit.wordpress.com/2015/02/08/pet-adoption-and-the-fight-for-the-millennial-mind/&amp;psig=AFQjCNESgxdqlSWyWAmUcW5FhsLRVl_rig&amp;ust=1474404252917564" TargetMode="Externa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0ahUKEwiY4K3vppzPAhVo9YMKHfmbDsMQjRwIBw&amp;url=http://www.atonkstail.com/2015/11/are-millennials-changing-our.html&amp;bvm=bv.133178914,d.amc&amp;psig=AFQjCNHEx0YdDrlOx4OH1qJI7yqT86eckA&amp;ust=1474404473003992" TargetMode="External"/><Relationship Id="rId5" Type="http://schemas.openxmlformats.org/officeDocument/2006/relationships/image" Target="../media/image58.jpeg"/><Relationship Id="rId4" Type="http://schemas.openxmlformats.org/officeDocument/2006/relationships/hyperlink" Target="http://www.google.com/url?sa=i&amp;rct=j&amp;q=&amp;esrc=s&amp;source=images&amp;cd=&amp;cad=rja&amp;uact=8&amp;ved=0ahUKEwimnZ2ippzPAhVmzoMKHRmzCx0QjRwIBw&amp;url=http://www.beyondindigopets.com/blog/how-to-market-to-the-millennial-generation-and-why-you-should-care/&amp;psig=AFQjCNESgxdqlSWyWAmUcW5FhsLRVl_rig&amp;ust=1474404252917564" TargetMode="External"/><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TtJTOqKTQAhWmhFQKHajyCqUQjRwIBw&amp;url=http://redalertpolitics.com/2014/12/29/one-civic-duty-millennials-really-enthusiastic/&amp;bvm=bv.138493631,d.cGw&amp;psig=AFQjCNEnYLJOjoppa3XbTeZZHQSPDEctbA&amp;ust=1479077590694646" TargetMode="External"/><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hyperlink" Target="http://www.google.com/url?sa=i&amp;rct=j&amp;q=&amp;esrc=s&amp;source=images&amp;cd=&amp;cad=rja&amp;uact=8&amp;ved=0ahUKEwjvk-qVp6TQAhVmrFQKHVDNBuEQjRwIBw&amp;url=http://www.millennialmarketing.com/2008/08/millennials-get-this-message-beware-of-debt/&amp;bvm=bv.138493631,d.cGw&amp;psig=AFQjCNEqd4RrFHQIL34W4dqqJyO5qOCjyQ&amp;ust=1479077436746275" TargetMode="Externa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0ahUKEwiwo4mPqKTQAhVoxFQKHTBRBsUQjRwIBw&amp;url=http://www.cnbc.com/2015/12/01/do-you-give-time-or-money-nbc-poll-finds-millennials-and-boomers-may-disagree.html&amp;bvm=bv.138493631,d.cGw&amp;psig=AFQjCNEnYLJOjoppa3XbTeZZHQSPDEctbA&amp;ust=1479077590694646" TargetMode="External"/><Relationship Id="rId5" Type="http://schemas.openxmlformats.org/officeDocument/2006/relationships/image" Target="../media/image62.jpeg"/><Relationship Id="rId4" Type="http://schemas.openxmlformats.org/officeDocument/2006/relationships/hyperlink" Target="http://www.google.com/url?sa=i&amp;rct=j&amp;q=&amp;esrc=s&amp;source=images&amp;cd=&amp;cad=rja&amp;uact=8&amp;ved=0ahUKEwjxt-L0p6TQAhVqwlQKHfL6BNkQjRwIBw&amp;url=http://www.charlotteobserver.com/news/local/education/article18522431.html&amp;bvm=bv.138493631,d.cGw&amp;psig=AFQjCNEnYLJOjoppa3XbTeZZHQSPDEctbA&amp;ust=1479077590694646" TargetMode="External"/><Relationship Id="rId9"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google.com/url?sa=i&amp;rct=j&amp;q=&amp;esrc=s&amp;frm=1&amp;source=images&amp;cd=&amp;cad=rja&amp;docid=Mgl1I_MpFhajFM&amp;tbnid=UfTBQ07cX9KAuM:&amp;ved=0CAUQjRw&amp;url=http://www.visapro.ca/en/services/canadian-citizenship&amp;ei=te9yUtSpKcPUiwL2ioHoAw&amp;bvm=bv.55819444,d.cGE&amp;psig=AFQjCNHnUY84v9HAARMu9aFYPNITutL-Ww&amp;ust=1383350477863609" TargetMode="Externa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hyperlink" Target="http://www.google.com/url?sa=i&amp;rct=j&amp;q=&amp;esrc=s&amp;frm=1&amp;source=images&amp;cd=&amp;cad=rja&amp;docid=S8Hky8XxlVr-oM&amp;tbnid=TA5kWtYb3E0jAM:&amp;ved=0CAUQjRw&amp;url=http://www.asiafinest.com/forum/lofiversion/index.php/t268850.html&amp;ei=Ye9yUseDNMmWiQLD84DYDw&amp;bvm=bv.55819444,d.cGE&amp;psig=AFQjCNHnUY84v9HAARMu9aFYPNITutL-Ww&amp;ust=138335047786360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google.com/url?sa=i&amp;rct=j&amp;q=&amp;esrc=s&amp;frm=1&amp;source=images&amp;cd=&amp;cad=rja&amp;docid=qmjR2gyNWcAv_M&amp;tbnid=FWqaR2iVXiq4kM:&amp;ved=0CAUQjRw&amp;url=http://blogs.law.harvard.edu/pamphlet/2012/09/17/is-the-harvard-open-access-policy-legally-sound/&amp;ei=g-5yUo6NL6L0iQLG_4DgCw&amp;bvm=bv.55819444,d.cGE&amp;psig=AFQjCNHrjx48kql6gT6uN5kmX9wt8LAQ0A&amp;ust=1383350261030267"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google.com/url?sa=i&amp;rct=j&amp;q=&amp;esrc=s&amp;frm=1&amp;source=images&amp;cd=&amp;cad=rja&amp;docid=tFBjAemocxtM4M&amp;tbnid=JMvYtPVzErUauM:&amp;ved=0CAUQjRw&amp;url=http://www.foxnews.com/health/2012/06/14/cup-tea-lowers-heart-disease-risk/&amp;ei=pvFyUpP9JamFiAK4qoGYBA&amp;bvm=bv.55819444,d.cGE&amp;psig=AFQjCNEeoSxfLJeTyOSM1L7g6f6PKnxLpg&amp;ust=138335106891233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google.com/url?sa=i&amp;rct=j&amp;q=&amp;esrc=s&amp;source=images&amp;cd=&amp;cad=rja&amp;uact=8&amp;ved=0ahUKEwjOirrCmLPOAhURzWMKHUihAJIQjRwIBw&amp;url=https://www.larrymillertoyota.com/lets-talk-trucks.htm&amp;bvm=bv.129391328,d.cGc&amp;psig=AFQjCNGxnXJV0aYI8y-8nFvb3wDV9PG5Ww&amp;ust=1470792855998387" TargetMode="Externa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hyperlink" Target="http://www.google.com/url?sa=i&amp;rct=j&amp;q=&amp;esrc=s&amp;source=images&amp;cd=&amp;cad=rja&amp;uact=8&amp;ved=0ahUKEwjqpYDimbPOAhVV7WMKHR_3CLwQjRwIBw&amp;url=http://www.car-brand-names.com/toyota-logo/&amp;bvm=bv.129391328,d.cGc&amp;psig=AFQjCNFok2FEoKb5F2-BAJZEkGySCdIDdQ&amp;ust=147079319042617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www.google.com/url?sa=i&amp;rct=j&amp;q=&amp;esrc=s&amp;source=images&amp;cd=&amp;cad=rja&amp;uact=8&amp;ved=0ahUKEwiGjLuonrPOAhUS8mMKHenPBJ0QjRwIBw&amp;url=http://www.kpbs.org/news/2011/mar/15/local-car-dealers-unsure-tsunamis-impact/&amp;bvm=bv.129391328,d.cGc&amp;psig=AFQjCNGv8jVVflty500KWvyPGIBiuMqZXg&amp;ust=1470794396733750"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j_-cDkt4jQAhUHq1QKHS0wAYUQjRwIBw&amp;url=http://gooutdogood.net/34-2/about/&amp;bvm=bv.137132246,d.cGw&amp;psig=AFQjCNGVxu0Ln4MaTKLARu8mUAIM1C54Jw&amp;ust=1478119783839462" TargetMode="External"/><Relationship Id="rId3" Type="http://schemas.openxmlformats.org/officeDocument/2006/relationships/image" Target="../media/image100.jpeg"/><Relationship Id="rId7" Type="http://schemas.openxmlformats.org/officeDocument/2006/relationships/image" Target="../media/image103.jpeg"/><Relationship Id="rId2" Type="http://schemas.openxmlformats.org/officeDocument/2006/relationships/hyperlink" Target="http://www.google.com/url?sa=i&amp;rct=j&amp;q=&amp;esrc=s&amp;source=images&amp;cd=&amp;cad=rja&amp;uact=8&amp;ved=0ahUKEwiS2oO8nv7PAhVI9GMKHTQxCcwQjRwIBw&amp;url=http://www.topworkplaces.com/frontend.php/regional-list/company/startribune/werner-electric-supply&amp;bvm=bv.136811127,d.cGw&amp;psig=AFQjCNHNStBpDaDhsavqnq74Hwn25UdZ0Q&amp;ust=1477769150841400" TargetMode="Externa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0ahUKEwjK_M-Kt4jQAhXrx1QKHesoBfIQjRwIBw&amp;url=http://www.tvm.com.mt/mt/djarju247_tags/corinthia-palace-hotel-spa/&amp;bvm=bv.137132246,d.cGw&amp;psig=AFQjCNF7p0GIMgnurk7LEub7LnHs13essw&amp;ust=1478119567153596" TargetMode="External"/><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4.jpe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gif"/><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hyperlink" Target="http://www.google.com/url?sa=i&amp;rct=j&amp;q=&amp;esrc=s&amp;source=images&amp;cd=&amp;cad=rja&amp;uact=8&amp;ved=0CAcQjRw&amp;url=http://www.enterpriseirregulars.com/tag/personalization/&amp;ei=GSwAVY6DB9aAygTCmYK4DA&amp;psig=AFQjCNEysOQZnAmzb-Y5MeBRkthKD3jm-A&amp;ust=1426161042619254" TargetMode="External"/><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gif"/><Relationship Id="rId1" Type="http://schemas.openxmlformats.org/officeDocument/2006/relationships/slideLayout" Target="../slideLayouts/slideLayout6.xml"/><Relationship Id="rId4" Type="http://schemas.openxmlformats.org/officeDocument/2006/relationships/image" Target="../media/image125.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www.google.com/url?sa=i&amp;rct=j&amp;q=finger+pointing&amp;source=images&amp;cd=&amp;cad=rja&amp;docid=WYJ--4CMw7hlTM&amp;tbnid=J6-k-ugiaqoA3M:&amp;ved=0CAUQjRw&amp;url=http://metrics.net/blog/2010/12/%E2%80%9Cholding%E2%80%9D-call-center-agents-accountable-improves-performance/finger-pointing/&amp;ei=g1xvUY_8KuPHiwK-p4GgDg&amp;psig=AFQjCNEFYk5dAIF8YDOIrNHkfgO1jXZKVw&amp;ust=1366339068580568"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29.emf"/><Relationship Id="rId4" Type="http://schemas.openxmlformats.org/officeDocument/2006/relationships/oleObject" Target="../embeddings/oleObject1.bin"/></Relationships>
</file>

<file path=ppt/slides/_rels/slide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mailto:kmcdonald@mcdonaldmarketing.com" TargetMode="Externa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30318A1-6115-B445-8FF8-155FBD006DFE}"/>
              </a:ext>
            </a:extLst>
          </p:cNvPr>
          <p:cNvPicPr>
            <a:picLocks noChangeAspect="1"/>
          </p:cNvPicPr>
          <p:nvPr/>
        </p:nvPicPr>
        <p:blipFill>
          <a:blip r:embed="rId2"/>
          <a:stretch>
            <a:fillRect/>
          </a:stretch>
        </p:blipFill>
        <p:spPr>
          <a:xfrm>
            <a:off x="0" y="0"/>
            <a:ext cx="14630400" cy="8229600"/>
          </a:xfrm>
          <a:prstGeom prst="rect">
            <a:avLst/>
          </a:prstGeom>
        </p:spPr>
      </p:pic>
      <p:pic>
        <p:nvPicPr>
          <p:cNvPr id="7" name="Picture 6">
            <a:extLst>
              <a:ext uri="{FF2B5EF4-FFF2-40B4-BE49-F238E27FC236}">
                <a16:creationId xmlns:a16="http://schemas.microsoft.com/office/drawing/2014/main" id="{59A0BC07-5743-464A-9717-BEED0E8A676B}"/>
              </a:ext>
            </a:extLst>
          </p:cNvPr>
          <p:cNvPicPr>
            <a:picLocks noChangeAspect="1"/>
          </p:cNvPicPr>
          <p:nvPr/>
        </p:nvPicPr>
        <p:blipFill>
          <a:blip r:embed="rId3"/>
          <a:stretch>
            <a:fillRect/>
          </a:stretch>
        </p:blipFill>
        <p:spPr>
          <a:xfrm>
            <a:off x="0" y="6294761"/>
            <a:ext cx="14642694" cy="1936869"/>
          </a:xfrm>
          <a:prstGeom prst="rect">
            <a:avLst/>
          </a:prstGeom>
        </p:spPr>
      </p:pic>
      <p:sp>
        <p:nvSpPr>
          <p:cNvPr id="18" name="Rectangle 17">
            <a:extLst>
              <a:ext uri="{FF2B5EF4-FFF2-40B4-BE49-F238E27FC236}">
                <a16:creationId xmlns:a16="http://schemas.microsoft.com/office/drawing/2014/main" id="{170845A6-E9D2-A049-BD7D-DBC026BF4F57}"/>
              </a:ext>
            </a:extLst>
          </p:cNvPr>
          <p:cNvSpPr/>
          <p:nvPr/>
        </p:nvSpPr>
        <p:spPr>
          <a:xfrm>
            <a:off x="180116" y="6687891"/>
            <a:ext cx="10714629" cy="1094915"/>
          </a:xfrm>
          <a:prstGeom prst="rect">
            <a:avLst/>
          </a:prstGeom>
        </p:spPr>
        <p:txBody>
          <a:bodyPr wrap="square">
            <a:spAutoFit/>
          </a:bodyPr>
          <a:lstStyle/>
          <a:p>
            <a:pPr defTabSz="1463040">
              <a:lnSpc>
                <a:spcPct val="130000"/>
              </a:lnSpc>
            </a:pPr>
            <a:r>
              <a:rPr lang="en-JM" sz="3000" b="1" spc="154" dirty="0">
                <a:solidFill>
                  <a:prstClr val="white"/>
                </a:solidFill>
                <a:latin typeface="Arial" panose="020B0604020202020204" pitchFamily="34" charset="0"/>
                <a:ea typeface="Open Sans Semibold" pitchFamily="34" charset="0"/>
                <a:cs typeface="Arial" panose="020B0604020202020204" pitchFamily="34" charset="0"/>
              </a:rPr>
              <a:t>Leveraging the New Demographics &amp; Macro Trends</a:t>
            </a:r>
          </a:p>
          <a:p>
            <a:pPr defTabSz="1463040">
              <a:lnSpc>
                <a:spcPct val="120000"/>
              </a:lnSpc>
            </a:pPr>
            <a:r>
              <a:rPr lang="en-JM" sz="2400" spc="134" dirty="0">
                <a:solidFill>
                  <a:prstClr val="white"/>
                </a:solidFill>
                <a:latin typeface="Arial" panose="020B0604020202020204" pitchFamily="34" charset="0"/>
                <a:ea typeface="Open Sans Semibold" pitchFamily="34" charset="0"/>
                <a:cs typeface="Arial" panose="020B0604020202020204" pitchFamily="34" charset="0"/>
              </a:rPr>
              <a:t>Presented By: Kelly McDonald, McDonald Marketing</a:t>
            </a:r>
          </a:p>
        </p:txBody>
      </p:sp>
      <p:pic>
        <p:nvPicPr>
          <p:cNvPr id="5" name="Picture 4">
            <a:extLst>
              <a:ext uri="{FF2B5EF4-FFF2-40B4-BE49-F238E27FC236}">
                <a16:creationId xmlns:a16="http://schemas.microsoft.com/office/drawing/2014/main" id="{62DD8E39-49BB-1146-A2BE-25D6C17A05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7039" y="6790944"/>
            <a:ext cx="3240218" cy="888810"/>
          </a:xfrm>
          <a:prstGeom prst="rect">
            <a:avLst/>
          </a:prstGeom>
        </p:spPr>
      </p:pic>
    </p:spTree>
    <p:extLst>
      <p:ext uri="{BB962C8B-B14F-4D97-AF65-F5344CB8AC3E}">
        <p14:creationId xmlns:p14="http://schemas.microsoft.com/office/powerpoint/2010/main" val="20924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F7D4E-9D16-5D4C-9ED1-A49CC898B49B}"/>
              </a:ext>
            </a:extLst>
          </p:cNvPr>
          <p:cNvSpPr/>
          <p:nvPr/>
        </p:nvSpPr>
        <p:spPr>
          <a:xfrm>
            <a:off x="0" y="5583936"/>
            <a:ext cx="14630400" cy="162153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Placeholder 1"/>
          <p:cNvSpPr txBox="1">
            <a:spLocks/>
          </p:cNvSpPr>
          <p:nvPr/>
        </p:nvSpPr>
        <p:spPr>
          <a:xfrm>
            <a:off x="0" y="5840138"/>
            <a:ext cx="14630400" cy="1109133"/>
          </a:xfrm>
          <a:prstGeom prst="rect">
            <a:avLst/>
          </a:prstGeom>
        </p:spPr>
        <p:txBody>
          <a:bodyPr vert="horz" lIns="146304" tIns="73152" rIns="146304" bIns="73152" rtlCol="0" anchor="ctr">
            <a:normAutofit fontScale="92500" lnSpcReduction="2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ctr" defTabSz="731520" rtl="0" eaLnBrk="1" fontAlgn="auto" latinLnBrk="0" hangingPunct="1">
              <a:lnSpc>
                <a:spcPct val="100000"/>
              </a:lnSpc>
              <a:spcBef>
                <a:spcPct val="0"/>
              </a:spcBef>
              <a:spcAft>
                <a:spcPts val="0"/>
              </a:spcAft>
              <a:buClrTx/>
              <a:buSzTx/>
              <a:buFontTx/>
              <a:buNone/>
              <a:tabLst/>
              <a:defRPr/>
            </a:pPr>
            <a:r>
              <a:rPr kumimoji="0" lang="en-US" sz="3840" b="1" i="0" u="none" strike="noStrike" kern="1200" cap="none" spc="128" normalizeH="0" baseline="0" noProof="0" dirty="0">
                <a:ln>
                  <a:noFill/>
                </a:ln>
                <a:solidFill>
                  <a:prstClr val="black"/>
                </a:solidFill>
                <a:effectLst/>
                <a:uLnTx/>
                <a:uFillTx/>
                <a:latin typeface="Arial" charset="0"/>
                <a:ea typeface="Arial" charset="0"/>
                <a:cs typeface="Arial" charset="0"/>
              </a:rPr>
              <a:t>TREND #2: </a:t>
            </a:r>
          </a:p>
          <a:p>
            <a:pPr marL="0" marR="0" lvl="0" indent="0" algn="ctr" defTabSz="731520" rtl="0" eaLnBrk="1" fontAlgn="auto" latinLnBrk="0" hangingPunct="1">
              <a:lnSpc>
                <a:spcPct val="100000"/>
              </a:lnSpc>
              <a:spcBef>
                <a:spcPct val="0"/>
              </a:spcBef>
              <a:spcAft>
                <a:spcPts val="0"/>
              </a:spcAft>
              <a:buClrTx/>
              <a:buSzTx/>
              <a:buFontTx/>
              <a:buNone/>
              <a:tabLst/>
              <a:defRPr/>
            </a:pPr>
            <a:r>
              <a:rPr kumimoji="0" lang="en-US" sz="3840" b="1" i="0" u="none" strike="noStrike" kern="1200" cap="none" spc="128" normalizeH="0" baseline="0" noProof="0" dirty="0">
                <a:ln>
                  <a:noFill/>
                </a:ln>
                <a:solidFill>
                  <a:prstClr val="black"/>
                </a:solidFill>
                <a:effectLst/>
                <a:uLnTx/>
                <a:uFillTx/>
                <a:latin typeface="Arial" charset="0"/>
                <a:ea typeface="Arial" charset="0"/>
                <a:cs typeface="Arial" charset="0"/>
              </a:rPr>
              <a:t>RURAL SHIFTS &amp; THE SUBURBURBAN SNAPSHOT</a:t>
            </a:r>
            <a:endParaRPr kumimoji="0" lang="en-JM" sz="3840" b="1" i="0" u="none" strike="noStrike" kern="1200" cap="none" spc="128" normalizeH="0" baseline="0" noProof="0" dirty="0">
              <a:ln>
                <a:noFill/>
              </a:ln>
              <a:solidFill>
                <a:prstClr val="black"/>
              </a:solidFill>
              <a:effectLst/>
              <a:uLnTx/>
              <a:uFillTx/>
              <a:latin typeface="Helvetica"/>
              <a:ea typeface="+mj-ea"/>
              <a:cs typeface="Helvetica"/>
            </a:endParaRPr>
          </a:p>
        </p:txBody>
      </p:sp>
    </p:spTree>
    <p:extLst>
      <p:ext uri="{BB962C8B-B14F-4D97-AF65-F5344CB8AC3E}">
        <p14:creationId xmlns:p14="http://schemas.microsoft.com/office/powerpoint/2010/main" val="101624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46" name="Rectangle 7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3055" y="5486400"/>
            <a:ext cx="8469968" cy="2357119"/>
          </a:xfrm>
          <a:prstGeom prst="rect">
            <a:avLst/>
          </a:prstGeom>
          <a:solidFill>
            <a:srgbClr val="444F3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90" name="Title 1"/>
          <p:cNvSpPr>
            <a:spLocks noGrp="1"/>
          </p:cNvSpPr>
          <p:nvPr>
            <p:ph type="title"/>
          </p:nvPr>
        </p:nvSpPr>
        <p:spPr>
          <a:xfrm>
            <a:off x="629107" y="5720486"/>
            <a:ext cx="7913027" cy="1950252"/>
          </a:xfrm>
        </p:spPr>
        <p:txBody>
          <a:bodyPr>
            <a:normAutofit/>
          </a:bodyPr>
          <a:lstStyle/>
          <a:p>
            <a:pPr algn="r"/>
            <a:r>
              <a:rPr lang="en-US" sz="4900">
                <a:solidFill>
                  <a:srgbClr val="FFFFFF"/>
                </a:solidFill>
              </a:rPr>
              <a:t>Rural to Urban Shift: </a:t>
            </a:r>
            <a:br>
              <a:rPr lang="en-US" sz="4900">
                <a:solidFill>
                  <a:srgbClr val="FFFFFF"/>
                </a:solidFill>
              </a:rPr>
            </a:br>
            <a:r>
              <a:rPr lang="en-US" sz="4900">
                <a:solidFill>
                  <a:srgbClr val="FFFFFF"/>
                </a:solidFill>
              </a:rPr>
              <a:t>3 of 4 Live in Urban Counties</a:t>
            </a:r>
          </a:p>
        </p:txBody>
      </p:sp>
      <p:pic>
        <p:nvPicPr>
          <p:cNvPr id="2050" name="Picture 2" descr="Telehealth in Rural Areas: How Health Systems Deliver Better Access to Care  - Amwell">
            <a:extLst>
              <a:ext uri="{FF2B5EF4-FFF2-40B4-BE49-F238E27FC236}">
                <a16:creationId xmlns:a16="http://schemas.microsoft.com/office/drawing/2014/main" id="{699DC485-9A5F-4535-AE82-BE343738376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3056" y="386079"/>
            <a:ext cx="8469967" cy="4928871"/>
          </a:xfrm>
          <a:prstGeom prst="rect">
            <a:avLst/>
          </a:prstGeom>
          <a:noFill/>
          <a:extLst>
            <a:ext uri="{909E8E84-426E-40DD-AFC4-6F175D3DCCD1}">
              <a14:hiddenFill xmlns:a14="http://schemas.microsoft.com/office/drawing/2010/main">
                <a:solidFill>
                  <a:srgbClr val="FFFFFF"/>
                </a:solidFill>
              </a14:hiddenFill>
            </a:ext>
          </a:extLst>
        </p:spPr>
      </p:pic>
      <p:sp>
        <p:nvSpPr>
          <p:cNvPr id="44047" name="Rectangle 8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1586" y="386078"/>
            <a:ext cx="5202735" cy="745744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35" name="Content Placeholder 2"/>
          <p:cNvSpPr>
            <a:spLocks noGrp="1"/>
          </p:cNvSpPr>
          <p:nvPr>
            <p:ph idx="1"/>
          </p:nvPr>
        </p:nvSpPr>
        <p:spPr>
          <a:xfrm>
            <a:off x="9349484" y="731521"/>
            <a:ext cx="4651809" cy="6733308"/>
          </a:xfrm>
        </p:spPr>
        <p:txBody>
          <a:bodyPr anchor="ctr">
            <a:normAutofit/>
          </a:bodyPr>
          <a:lstStyle/>
          <a:p>
            <a:r>
              <a:rPr lang="en-US" sz="3000" dirty="0">
                <a:solidFill>
                  <a:srgbClr val="FFFFFF"/>
                </a:solidFill>
              </a:rPr>
              <a:t>In 2000, 17.3% lived in rural counties</a:t>
            </a:r>
          </a:p>
          <a:p>
            <a:endParaRPr lang="en-US" sz="3000" dirty="0">
              <a:solidFill>
                <a:srgbClr val="FFFFFF"/>
              </a:solidFill>
            </a:endParaRPr>
          </a:p>
          <a:p>
            <a:r>
              <a:rPr lang="en-US" sz="3000" dirty="0">
                <a:solidFill>
                  <a:srgbClr val="FFFFFF"/>
                </a:solidFill>
              </a:rPr>
              <a:t>By 2010, that dropped to 16.4%</a:t>
            </a:r>
          </a:p>
          <a:p>
            <a:endParaRPr lang="en-US" sz="3000" dirty="0">
              <a:solidFill>
                <a:srgbClr val="FFFFFF"/>
              </a:solidFill>
            </a:endParaRPr>
          </a:p>
          <a:p>
            <a:r>
              <a:rPr lang="en-US" sz="3000" dirty="0">
                <a:solidFill>
                  <a:srgbClr val="FFFFFF"/>
                </a:solidFill>
              </a:rPr>
              <a:t>As of 2020, just 12%</a:t>
            </a:r>
          </a:p>
          <a:p>
            <a:endParaRPr lang="en-US" sz="3000" dirty="0">
              <a:solidFill>
                <a:srgbClr val="FFFFFF"/>
              </a:solidFill>
            </a:endParaRPr>
          </a:p>
          <a:p>
            <a:r>
              <a:rPr lang="en-US" sz="3000" dirty="0">
                <a:solidFill>
                  <a:srgbClr val="FFFFFF"/>
                </a:solidFill>
              </a:rPr>
              <a:t>Rural Midwest lost most</a:t>
            </a:r>
          </a:p>
          <a:p>
            <a:pPr lvl="1"/>
            <a:r>
              <a:rPr lang="en-US" sz="3000" dirty="0">
                <a:solidFill>
                  <a:srgbClr val="FFFFFF"/>
                </a:solidFill>
              </a:rPr>
              <a:t>Agricultural areas and jobs  increasingly                                           mechanized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2000"/>
                                        <p:tgtEl>
                                          <p:spTgt spid="44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fade">
                                      <p:cBhvr>
                                        <p:cTn id="12" dur="2000"/>
                                        <p:tgtEl>
                                          <p:spTgt spid="44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5">
                                            <p:txEl>
                                              <p:pRg st="4" end="4"/>
                                            </p:txEl>
                                          </p:spTgt>
                                        </p:tgtEl>
                                        <p:attrNameLst>
                                          <p:attrName>style.visibility</p:attrName>
                                        </p:attrNameLst>
                                      </p:cBhvr>
                                      <p:to>
                                        <p:strVal val="visible"/>
                                      </p:to>
                                    </p:set>
                                    <p:animEffect transition="in" filter="fade">
                                      <p:cBhvr>
                                        <p:cTn id="17" dur="2000"/>
                                        <p:tgtEl>
                                          <p:spTgt spid="440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5">
                                            <p:txEl>
                                              <p:pRg st="6" end="6"/>
                                            </p:txEl>
                                          </p:spTgt>
                                        </p:tgtEl>
                                        <p:attrNameLst>
                                          <p:attrName>style.visibility</p:attrName>
                                        </p:attrNameLst>
                                      </p:cBhvr>
                                      <p:to>
                                        <p:strVal val="visible"/>
                                      </p:to>
                                    </p:set>
                                    <p:animEffect transition="in" filter="fade">
                                      <p:cBhvr>
                                        <p:cTn id="22" dur="2000"/>
                                        <p:tgtEl>
                                          <p:spTgt spid="44035">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035">
                                            <p:txEl>
                                              <p:pRg st="7" end="7"/>
                                            </p:txEl>
                                          </p:spTgt>
                                        </p:tgtEl>
                                        <p:attrNameLst>
                                          <p:attrName>style.visibility</p:attrName>
                                        </p:attrNameLst>
                                      </p:cBhvr>
                                      <p:to>
                                        <p:strVal val="visible"/>
                                      </p:to>
                                    </p:set>
                                    <p:animEffect transition="in" filter="fade">
                                      <p:cBhvr>
                                        <p:cTn id="25" dur="2000"/>
                                        <p:tgtEl>
                                          <p:spTgt spid="440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g-rich counties are still losing population | Agweek">
            <a:extLst>
              <a:ext uri="{FF2B5EF4-FFF2-40B4-BE49-F238E27FC236}">
                <a16:creationId xmlns:a16="http://schemas.microsoft.com/office/drawing/2014/main" id="{B873D110-F033-4EA5-82DF-4DC0FE65CBB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24100" y="-242887"/>
            <a:ext cx="9982200" cy="799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23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gn="ctr"/>
            <a:r>
              <a:rPr lang="en-US" sz="5400" dirty="0">
                <a:latin typeface="+mn-lt"/>
              </a:rPr>
              <a:t>Change in White Rural Population</a:t>
            </a:r>
          </a:p>
        </p:txBody>
      </p:sp>
      <p:pic>
        <p:nvPicPr>
          <p:cNvPr id="3993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7471"/>
          <a:stretch/>
        </p:blipFill>
        <p:spPr bwMode="auto">
          <a:xfrm>
            <a:off x="2363056" y="1314237"/>
            <a:ext cx="10536277" cy="6462964"/>
          </a:xfrm>
          <a:prstGeom prst="rect">
            <a:avLst/>
          </a:prstGeom>
          <a:noFill/>
          <a:ln w="12700">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6600"/>
          <a:stretch/>
        </p:blipFill>
        <p:spPr bwMode="auto">
          <a:xfrm>
            <a:off x="2537562" y="1367061"/>
            <a:ext cx="10212668" cy="6424380"/>
          </a:xfrm>
          <a:prstGeom prst="rect">
            <a:avLst/>
          </a:prstGeom>
          <a:noFill/>
          <a:ln w="12700">
            <a:noFill/>
            <a:miter lim="800000"/>
            <a:headEnd/>
            <a:tailEnd/>
          </a:ln>
        </p:spPr>
      </p:pic>
      <p:sp>
        <p:nvSpPr>
          <p:cNvPr id="40963" name="Title 2"/>
          <p:cNvSpPr>
            <a:spLocks noGrp="1"/>
          </p:cNvSpPr>
          <p:nvPr>
            <p:ph type="title"/>
          </p:nvPr>
        </p:nvSpPr>
        <p:spPr/>
        <p:txBody>
          <a:bodyPr/>
          <a:lstStyle/>
          <a:p>
            <a:pPr algn="ctr"/>
            <a:r>
              <a:rPr lang="en-US" sz="5400" dirty="0">
                <a:latin typeface="+mn-lt"/>
              </a:rPr>
              <a:t>Change in Rural Black Population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ctr"/>
            <a:r>
              <a:rPr lang="en-US" sz="5400" dirty="0">
                <a:latin typeface="+mn-lt"/>
              </a:rPr>
              <a:t>Change in Rural Hispanic Population</a:t>
            </a:r>
          </a:p>
        </p:txBody>
      </p:sp>
      <p:pic>
        <p:nvPicPr>
          <p:cNvPr id="4198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6831"/>
          <a:stretch/>
        </p:blipFill>
        <p:spPr bwMode="auto">
          <a:xfrm>
            <a:off x="2651760" y="1233497"/>
            <a:ext cx="10396420" cy="6474774"/>
          </a:xfrm>
          <a:prstGeom prst="rect">
            <a:avLst/>
          </a:prstGeom>
          <a:noFill/>
          <a:ln w="12700">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2252" name="Rectangle 14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6082" name="Title 1"/>
          <p:cNvSpPr>
            <a:spLocks noGrp="1"/>
          </p:cNvSpPr>
          <p:nvPr>
            <p:ph type="title"/>
          </p:nvPr>
        </p:nvSpPr>
        <p:spPr>
          <a:xfrm>
            <a:off x="534256" y="538465"/>
            <a:ext cx="6965879" cy="1470780"/>
          </a:xfrm>
        </p:spPr>
        <p:txBody>
          <a:bodyPr anchor="b">
            <a:normAutofit fontScale="90000"/>
          </a:bodyPr>
          <a:lstStyle/>
          <a:p>
            <a:r>
              <a:rPr lang="en-US" sz="4000" dirty="0">
                <a:solidFill>
                  <a:schemeClr val="bg1"/>
                </a:solidFill>
                <a:latin typeface="+mn-lt"/>
              </a:rPr>
              <a:t>MINORITIES MOVING TO SUBURBS</a:t>
            </a:r>
            <a:br>
              <a:rPr lang="en-US" sz="2900" dirty="0">
                <a:solidFill>
                  <a:schemeClr val="bg1"/>
                </a:solidFill>
              </a:rPr>
            </a:br>
            <a:br>
              <a:rPr lang="en-US" sz="2900" dirty="0">
                <a:solidFill>
                  <a:schemeClr val="bg1"/>
                </a:solidFill>
              </a:rPr>
            </a:br>
            <a:endParaRPr lang="en-US" sz="2900" dirty="0">
              <a:solidFill>
                <a:schemeClr val="bg1"/>
              </a:solidFill>
            </a:endParaRPr>
          </a:p>
        </p:txBody>
      </p:sp>
      <p:cxnSp>
        <p:nvCxnSpPr>
          <p:cNvPr id="52253" name="Straight Connector 14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98247" y="2099707"/>
            <a:ext cx="5661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227" name="Content Placeholder 2"/>
          <p:cNvSpPr>
            <a:spLocks noGrp="1"/>
          </p:cNvSpPr>
          <p:nvPr>
            <p:ph idx="1"/>
          </p:nvPr>
        </p:nvSpPr>
        <p:spPr>
          <a:xfrm>
            <a:off x="657546" y="2291030"/>
            <a:ext cx="6657653" cy="4377252"/>
          </a:xfrm>
        </p:spPr>
        <p:txBody>
          <a:bodyPr anchor="ctr">
            <a:normAutofit/>
          </a:bodyPr>
          <a:lstStyle/>
          <a:p>
            <a:pPr marL="0" indent="0">
              <a:buNone/>
            </a:pPr>
            <a:r>
              <a:rPr lang="en-US" sz="3200" dirty="0">
                <a:solidFill>
                  <a:schemeClr val="bg1"/>
                </a:solidFill>
              </a:rPr>
              <a:t>Suburbs still tend to be majority White</a:t>
            </a:r>
          </a:p>
          <a:p>
            <a:pPr marL="0" indent="0">
              <a:buNone/>
            </a:pPr>
            <a:endParaRPr lang="en-US" sz="3200" dirty="0">
              <a:solidFill>
                <a:schemeClr val="bg1"/>
              </a:solidFill>
            </a:endParaRPr>
          </a:p>
          <a:p>
            <a:pPr marL="0" indent="0">
              <a:buNone/>
            </a:pPr>
            <a:endParaRPr lang="en-US" sz="3200" dirty="0">
              <a:solidFill>
                <a:schemeClr val="bg1"/>
              </a:solidFill>
            </a:endParaRPr>
          </a:p>
          <a:p>
            <a:pPr marL="0" indent="0">
              <a:buNone/>
            </a:pPr>
            <a:r>
              <a:rPr lang="en-US" sz="3200" dirty="0">
                <a:solidFill>
                  <a:schemeClr val="bg1"/>
                </a:solidFill>
              </a:rPr>
              <a:t>However, for the 1</a:t>
            </a:r>
            <a:r>
              <a:rPr lang="en-US" sz="3200" baseline="30000" dirty="0">
                <a:solidFill>
                  <a:schemeClr val="bg1"/>
                </a:solidFill>
              </a:rPr>
              <a:t>st</a:t>
            </a:r>
            <a:r>
              <a:rPr lang="en-US" sz="3200" dirty="0">
                <a:solidFill>
                  <a:schemeClr val="bg1"/>
                </a:solidFill>
              </a:rPr>
              <a:t> time, a majority of all racial and ethnic groups in large metro areas live </a:t>
            </a:r>
            <a:r>
              <a:rPr lang="en-US" sz="3200" i="1" dirty="0">
                <a:solidFill>
                  <a:schemeClr val="bg1"/>
                </a:solidFill>
              </a:rPr>
              <a:t>outside the city</a:t>
            </a:r>
          </a:p>
          <a:p>
            <a:endParaRPr lang="en-US" sz="2400" i="1" dirty="0">
              <a:solidFill>
                <a:schemeClr val="bg1"/>
              </a:solidFill>
            </a:endParaRPr>
          </a:p>
        </p:txBody>
      </p:sp>
      <p:pic>
        <p:nvPicPr>
          <p:cNvPr id="46084" name="Picture 5" descr="suburb"/>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7830543" y="1"/>
            <a:ext cx="6799857" cy="4077629"/>
          </a:xfrm>
          <a:prstGeom prst="rect">
            <a:avLst/>
          </a:prstGeom>
          <a:noFill/>
        </p:spPr>
      </p:pic>
      <p:cxnSp>
        <p:nvCxnSpPr>
          <p:cNvPr id="52254" name="Straight Connector 148">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26732" y="4064352"/>
            <a:ext cx="680366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255" name="Straight Connector 15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0832" y="6849206"/>
            <a:ext cx="56567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42" name="Picture 2" descr="10 Best Cities In America For Black Families To Live 2020 - That Sister">
            <a:extLst>
              <a:ext uri="{FF2B5EF4-FFF2-40B4-BE49-F238E27FC236}">
                <a16:creationId xmlns:a16="http://schemas.microsoft.com/office/drawing/2014/main" id="{B4846698-A74F-4513-A830-8897F598F96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26732" y="4077628"/>
            <a:ext cx="6803668" cy="41628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54280" name="Rectangle 75">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8" name="Picture 11" descr="http://enriquesantos.com/wp-content/uploads/2010/08/single_woman_home_buyer_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235185" y="10"/>
            <a:ext cx="4395216" cy="4081871"/>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p:spPr>
      </p:pic>
      <p:pic>
        <p:nvPicPr>
          <p:cNvPr id="49156" name="Picture 5" descr="baby boomers defined, selfish generation">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
          <a:stretch/>
        </p:blipFill>
        <p:spPr bwMode="auto">
          <a:xfrm>
            <a:off x="6138376" y="10"/>
            <a:ext cx="4941732" cy="4081871"/>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p:spPr>
      </p:pic>
      <p:pic>
        <p:nvPicPr>
          <p:cNvPr id="49157" name="Picture 9" descr="http://www.ourcatholicmarriage.org/images/livingtogether.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02023" y="4147718"/>
            <a:ext cx="8428375" cy="4081882"/>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p:spPr>
      </p:pic>
      <p:sp useBgFill="1">
        <p:nvSpPr>
          <p:cNvPr id="54281" name="Freeform: Shape 77">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19558" cy="82296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0" name="Freeform: Shape 79">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06799" cy="82296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154" name="Title 1"/>
          <p:cNvSpPr>
            <a:spLocks noGrp="1"/>
          </p:cNvSpPr>
          <p:nvPr>
            <p:ph type="title"/>
          </p:nvPr>
        </p:nvSpPr>
        <p:spPr>
          <a:xfrm>
            <a:off x="537667" y="822960"/>
            <a:ext cx="5906805" cy="1590675"/>
          </a:xfrm>
        </p:spPr>
        <p:txBody>
          <a:bodyPr>
            <a:normAutofit/>
          </a:bodyPr>
          <a:lstStyle/>
          <a:p>
            <a:r>
              <a:rPr lang="en-US" sz="4800" dirty="0">
                <a:solidFill>
                  <a:srgbClr val="0D1890"/>
                </a:solidFill>
                <a:latin typeface="+mn-lt"/>
              </a:rPr>
              <a:t>OTHER SUBURBANITES</a:t>
            </a:r>
          </a:p>
        </p:txBody>
      </p:sp>
      <p:sp>
        <p:nvSpPr>
          <p:cNvPr id="54282" name="Rectangle 81">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20240"/>
            <a:ext cx="153619" cy="784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283" name="Rectangle 83">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693" y="2507929"/>
            <a:ext cx="5964527" cy="21945"/>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275" name="Content Placeholder 2"/>
          <p:cNvSpPr>
            <a:spLocks noGrp="1"/>
          </p:cNvSpPr>
          <p:nvPr>
            <p:ph idx="1"/>
          </p:nvPr>
        </p:nvSpPr>
        <p:spPr>
          <a:xfrm>
            <a:off x="294142" y="3282305"/>
            <a:ext cx="6531274" cy="4400092"/>
          </a:xfrm>
        </p:spPr>
        <p:txBody>
          <a:bodyPr>
            <a:normAutofit/>
          </a:bodyPr>
          <a:lstStyle/>
          <a:p>
            <a:pPr marL="0" indent="0">
              <a:buNone/>
            </a:pPr>
            <a:r>
              <a:rPr lang="en-US" sz="3200" dirty="0">
                <a:solidFill>
                  <a:srgbClr val="0D1890"/>
                </a:solidFill>
              </a:rPr>
              <a:t>Vast majority of Baby Boomers</a:t>
            </a:r>
          </a:p>
          <a:p>
            <a:endParaRPr lang="en-US" sz="3200" dirty="0">
              <a:solidFill>
                <a:srgbClr val="0D1890"/>
              </a:solidFill>
            </a:endParaRPr>
          </a:p>
          <a:p>
            <a:pPr marL="0" indent="0">
              <a:buNone/>
            </a:pPr>
            <a:r>
              <a:rPr lang="en-US" sz="3200" dirty="0">
                <a:solidFill>
                  <a:srgbClr val="0D1890"/>
                </a:solidFill>
              </a:rPr>
              <a:t>Fastest-growing in the suburbs:</a:t>
            </a:r>
          </a:p>
          <a:p>
            <a:endParaRPr lang="en-US" sz="3200" dirty="0">
              <a:solidFill>
                <a:srgbClr val="0D1890"/>
              </a:solidFill>
            </a:endParaRPr>
          </a:p>
          <a:p>
            <a:pPr lvl="1"/>
            <a:r>
              <a:rPr lang="en-US" sz="3200" dirty="0">
                <a:solidFill>
                  <a:srgbClr val="0D1890"/>
                </a:solidFill>
              </a:rPr>
              <a:t>People living alone</a:t>
            </a:r>
          </a:p>
          <a:p>
            <a:pPr marL="0" indent="0">
              <a:buNone/>
            </a:pPr>
            <a:endParaRPr lang="en-US" sz="3200" dirty="0">
              <a:solidFill>
                <a:srgbClr val="0D1890"/>
              </a:solidFill>
            </a:endParaRPr>
          </a:p>
          <a:p>
            <a:pPr lvl="1"/>
            <a:r>
              <a:rPr lang="en-US" sz="3200" dirty="0">
                <a:solidFill>
                  <a:srgbClr val="0D1890"/>
                </a:solidFill>
              </a:rPr>
              <a:t>Non-married couples &amp; families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9156"/>
                                        </p:tgtEl>
                                        <p:attrNameLst>
                                          <p:attrName>style.visibility</p:attrName>
                                        </p:attrNameLst>
                                      </p:cBhvr>
                                      <p:to>
                                        <p:strVal val="visible"/>
                                      </p:to>
                                    </p:set>
                                    <p:anim calcmode="lin" valueType="num">
                                      <p:cBhvr additive="base">
                                        <p:cTn id="11" dur="500" fill="hold"/>
                                        <p:tgtEl>
                                          <p:spTgt spid="49156"/>
                                        </p:tgtEl>
                                        <p:attrNameLst>
                                          <p:attrName>ppt_x</p:attrName>
                                        </p:attrNameLst>
                                      </p:cBhvr>
                                      <p:tavLst>
                                        <p:tav tm="0">
                                          <p:val>
                                            <p:strVal val="#ppt_x"/>
                                          </p:val>
                                        </p:tav>
                                        <p:tav tm="100000">
                                          <p:val>
                                            <p:strVal val="#ppt_x"/>
                                          </p:val>
                                        </p:tav>
                                      </p:tavLst>
                                    </p:anim>
                                    <p:anim calcmode="lin" valueType="num">
                                      <p:cBhvr additive="base">
                                        <p:cTn id="12" dur="500" fill="hold"/>
                                        <p:tgtEl>
                                          <p:spTgt spid="4915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427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42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9158"/>
                                        </p:tgtEl>
                                        <p:attrNameLst>
                                          <p:attrName>style.visibility</p:attrName>
                                        </p:attrNameLst>
                                      </p:cBhvr>
                                      <p:to>
                                        <p:strVal val="visible"/>
                                      </p:to>
                                    </p:set>
                                    <p:anim calcmode="lin" valueType="num">
                                      <p:cBhvr additive="base">
                                        <p:cTn id="23" dur="500" fill="hold"/>
                                        <p:tgtEl>
                                          <p:spTgt spid="49158"/>
                                        </p:tgtEl>
                                        <p:attrNameLst>
                                          <p:attrName>ppt_x</p:attrName>
                                        </p:attrNameLst>
                                      </p:cBhvr>
                                      <p:tavLst>
                                        <p:tav tm="0">
                                          <p:val>
                                            <p:strVal val="#ppt_x"/>
                                          </p:val>
                                        </p:tav>
                                        <p:tav tm="100000">
                                          <p:val>
                                            <p:strVal val="#ppt_x"/>
                                          </p:val>
                                        </p:tav>
                                      </p:tavLst>
                                    </p:anim>
                                    <p:anim calcmode="lin" valueType="num">
                                      <p:cBhvr additive="base">
                                        <p:cTn id="24" dur="500" fill="hold"/>
                                        <p:tgtEl>
                                          <p:spTgt spid="49158"/>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499"/>
                                          </p:stCondLst>
                                        </p:cTn>
                                        <p:tgtEl>
                                          <p:spTgt spid="542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9157"/>
                                        </p:tgtEl>
                                        <p:attrNameLst>
                                          <p:attrName>style.visibility</p:attrName>
                                        </p:attrNameLst>
                                      </p:cBhvr>
                                      <p:to>
                                        <p:strVal val="visible"/>
                                      </p:to>
                                    </p:set>
                                    <p:anim calcmode="lin" valueType="num">
                                      <p:cBhvr additive="base">
                                        <p:cTn id="31" dur="500" fill="hold"/>
                                        <p:tgtEl>
                                          <p:spTgt spid="49157"/>
                                        </p:tgtEl>
                                        <p:attrNameLst>
                                          <p:attrName>ppt_x</p:attrName>
                                        </p:attrNameLst>
                                      </p:cBhvr>
                                      <p:tavLst>
                                        <p:tav tm="0">
                                          <p:val>
                                            <p:strVal val="#ppt_x"/>
                                          </p:val>
                                        </p:tav>
                                        <p:tav tm="100000">
                                          <p:val>
                                            <p:strVal val="#ppt_x"/>
                                          </p:val>
                                        </p:tav>
                                      </p:tavLst>
                                    </p:anim>
                                    <p:anim calcmode="lin" valueType="num">
                                      <p:cBhvr additive="base">
                                        <p:cTn id="32" dur="500" fill="hold"/>
                                        <p:tgtEl>
                                          <p:spTgt spid="49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6D5C96-6AB9-4BE3-8362-A312D135DB3C}"/>
              </a:ext>
            </a:extLst>
          </p:cNvPr>
          <p:cNvSpPr>
            <a:spLocks noGrp="1"/>
          </p:cNvSpPr>
          <p:nvPr>
            <p:ph type="title"/>
          </p:nvPr>
        </p:nvSpPr>
        <p:spPr>
          <a:xfrm>
            <a:off x="1635428" y="1568387"/>
            <a:ext cx="3670345" cy="1748403"/>
          </a:xfrm>
        </p:spPr>
        <p:txBody>
          <a:bodyPr anchor="b">
            <a:noAutofit/>
          </a:bodyPr>
          <a:lstStyle/>
          <a:p>
            <a:r>
              <a:rPr lang="en-US" sz="4800" dirty="0">
                <a:solidFill>
                  <a:srgbClr val="0D1890"/>
                </a:solidFill>
                <a:latin typeface="+mn-lt"/>
              </a:rPr>
              <a:t>HOW TO LEVERAGE THIS TREND</a:t>
            </a:r>
          </a:p>
        </p:txBody>
      </p:sp>
      <p:grpSp>
        <p:nvGrpSpPr>
          <p:cNvPr id="75" name="Group 74">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425" y="622379"/>
            <a:ext cx="1354058" cy="1016649"/>
            <a:chOff x="8183879" y="1000124"/>
            <a:chExt cx="1562267" cy="1172973"/>
          </a:xfrm>
        </p:grpSpPr>
        <p:sp>
          <p:nvSpPr>
            <p:cNvPr id="76"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2A3B2099-962D-4624-9824-84FF31B3F0F7}"/>
              </a:ext>
            </a:extLst>
          </p:cNvPr>
          <p:cNvSpPr>
            <a:spLocks noGrp="1"/>
          </p:cNvSpPr>
          <p:nvPr>
            <p:ph idx="1"/>
          </p:nvPr>
        </p:nvSpPr>
        <p:spPr>
          <a:xfrm>
            <a:off x="566426" y="3813580"/>
            <a:ext cx="4786624" cy="3926789"/>
          </a:xfrm>
        </p:spPr>
        <p:txBody>
          <a:bodyPr anchor="t">
            <a:normAutofit/>
          </a:bodyPr>
          <a:lstStyle/>
          <a:p>
            <a:pPr marL="0" indent="0">
              <a:buNone/>
            </a:pPr>
            <a:r>
              <a:rPr lang="en-US" sz="4400" dirty="0">
                <a:solidFill>
                  <a:srgbClr val="0D1890"/>
                </a:solidFill>
              </a:rPr>
              <a:t>If you’re in a rural area, expand your recruiting and marketing efforts to reach more diverse communities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7170" name="Picture 2" descr="Contractors, Technicians Deem Sheet Metal Training Essential | 2017-09-18 |  ACHRNEWS">
            <a:extLst>
              <a:ext uri="{FF2B5EF4-FFF2-40B4-BE49-F238E27FC236}">
                <a16:creationId xmlns:a16="http://schemas.microsoft.com/office/drawing/2014/main" id="{D071C4BC-5123-4735-944E-211E36575E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64355" y="10"/>
            <a:ext cx="9066045" cy="40599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eating, Ventilation, Air-Conditioning/Refrigeration (HVAC/R) | Atlantic  Technical College">
            <a:extLst>
              <a:ext uri="{FF2B5EF4-FFF2-40B4-BE49-F238E27FC236}">
                <a16:creationId xmlns:a16="http://schemas.microsoft.com/office/drawing/2014/main" id="{77C726E1-E731-476B-B5FE-5CED3DB906B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5566867" y="4169664"/>
            <a:ext cx="9063533" cy="405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740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F7D4E-9D16-5D4C-9ED1-A49CC898B49B}"/>
              </a:ext>
            </a:extLst>
          </p:cNvPr>
          <p:cNvSpPr/>
          <p:nvPr/>
        </p:nvSpPr>
        <p:spPr>
          <a:xfrm>
            <a:off x="0" y="5583936"/>
            <a:ext cx="14630400" cy="162153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Placeholder 1"/>
          <p:cNvSpPr txBox="1">
            <a:spLocks/>
          </p:cNvSpPr>
          <p:nvPr/>
        </p:nvSpPr>
        <p:spPr>
          <a:xfrm>
            <a:off x="0" y="5840138"/>
            <a:ext cx="14630400" cy="1109133"/>
          </a:xfrm>
          <a:prstGeom prst="rect">
            <a:avLst/>
          </a:prstGeom>
        </p:spPr>
        <p:txBody>
          <a:bodyPr vert="horz" lIns="146304" tIns="73152" rIns="146304" bIns="73152" rtlCol="0" anchor="ctr">
            <a:normAutofit fontScale="92500" lnSpcReduction="2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ctr" defTabSz="731520" rtl="0" eaLnBrk="1" fontAlgn="auto" latinLnBrk="0" hangingPunct="1">
              <a:lnSpc>
                <a:spcPct val="100000"/>
              </a:lnSpc>
              <a:spcBef>
                <a:spcPct val="0"/>
              </a:spcBef>
              <a:spcAft>
                <a:spcPts val="0"/>
              </a:spcAft>
              <a:buClrTx/>
              <a:buSzTx/>
              <a:buFontTx/>
              <a:buNone/>
              <a:tabLst/>
              <a:defRPr/>
            </a:pPr>
            <a:r>
              <a:rPr kumimoji="0" lang="en-US" sz="3840" b="1" i="0" u="none" strike="noStrike" kern="1200" cap="none" spc="128" normalizeH="0" baseline="0" noProof="0" dirty="0">
                <a:ln>
                  <a:noFill/>
                </a:ln>
                <a:solidFill>
                  <a:prstClr val="black"/>
                </a:solidFill>
                <a:effectLst/>
                <a:uLnTx/>
                <a:uFillTx/>
                <a:latin typeface="Arial" charset="0"/>
                <a:ea typeface="Arial" charset="0"/>
                <a:cs typeface="Arial" charset="0"/>
              </a:rPr>
              <a:t>TREND #3:  CONSUMER INSIGHTS DRIVE EFFECTIVE MARKETING &amp; CUSTOMER EXPERIENCE</a:t>
            </a:r>
            <a:endParaRPr kumimoji="0" lang="en-JM" sz="3840" b="1" i="0" u="none" strike="noStrike" kern="1200" cap="none" spc="128" normalizeH="0" baseline="0" noProof="0" dirty="0">
              <a:ln>
                <a:noFill/>
              </a:ln>
              <a:solidFill>
                <a:prstClr val="black"/>
              </a:solidFill>
              <a:effectLst/>
              <a:uLnTx/>
              <a:uFillTx/>
              <a:latin typeface="Helvetica"/>
              <a:ea typeface="+mj-ea"/>
              <a:cs typeface="Helvetica"/>
            </a:endParaRPr>
          </a:p>
        </p:txBody>
      </p:sp>
    </p:spTree>
    <p:extLst>
      <p:ext uri="{BB962C8B-B14F-4D97-AF65-F5344CB8AC3E}">
        <p14:creationId xmlns:p14="http://schemas.microsoft.com/office/powerpoint/2010/main" val="131987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F7D4E-9D16-5D4C-9ED1-A49CC898B49B}"/>
              </a:ext>
            </a:extLst>
          </p:cNvPr>
          <p:cNvSpPr/>
          <p:nvPr/>
        </p:nvSpPr>
        <p:spPr>
          <a:xfrm>
            <a:off x="0" y="5583936"/>
            <a:ext cx="14630400" cy="162153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463040"/>
            <a:endParaRPr lang="en-US" sz="2880">
              <a:solidFill>
                <a:prstClr val="white"/>
              </a:solidFill>
              <a:latin typeface="Calibri"/>
            </a:endParaRPr>
          </a:p>
        </p:txBody>
      </p:sp>
      <p:sp>
        <p:nvSpPr>
          <p:cNvPr id="4" name="Title Placeholder 1"/>
          <p:cNvSpPr txBox="1">
            <a:spLocks/>
          </p:cNvSpPr>
          <p:nvPr/>
        </p:nvSpPr>
        <p:spPr>
          <a:xfrm>
            <a:off x="0" y="5840138"/>
            <a:ext cx="14630400" cy="1109133"/>
          </a:xfrm>
          <a:prstGeom prst="rect">
            <a:avLst/>
          </a:prstGeom>
        </p:spPr>
        <p:txBody>
          <a:bodyPr vert="horz" lIns="146304" tIns="73152" rIns="146304" bIns="73152"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defTabSz="731520"/>
            <a:r>
              <a:rPr lang="en-US" sz="3840" b="1" spc="128" dirty="0">
                <a:solidFill>
                  <a:prstClr val="black"/>
                </a:solidFill>
                <a:latin typeface="Arial" charset="0"/>
                <a:ea typeface="Arial" charset="0"/>
                <a:cs typeface="Arial" charset="0"/>
              </a:rPr>
              <a:t>TREND #1:  DIVERSITY – A TREND, NOT A FAD</a:t>
            </a:r>
            <a:endParaRPr lang="en-JM" sz="3840" b="1" spc="128" dirty="0">
              <a:solidFill>
                <a:prstClr val="black"/>
              </a:solidFill>
              <a:latin typeface="Helvetica"/>
              <a:cs typeface="Helvetica"/>
            </a:endParaRPr>
          </a:p>
        </p:txBody>
      </p:sp>
    </p:spTree>
    <p:extLst>
      <p:ext uri="{BB962C8B-B14F-4D97-AF65-F5344CB8AC3E}">
        <p14:creationId xmlns:p14="http://schemas.microsoft.com/office/powerpoint/2010/main" val="9495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6218" y="767136"/>
            <a:ext cx="8229600" cy="6695328"/>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1847" y="474247"/>
            <a:ext cx="7615451" cy="6691296"/>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34688" y="3382760"/>
            <a:ext cx="3002375" cy="669129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10002" y="1023352"/>
            <a:ext cx="8229601" cy="6182894"/>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982504" y="1354196"/>
            <a:ext cx="5181964" cy="5181964"/>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626" name="Rectangle 2"/>
          <p:cNvSpPr>
            <a:spLocks noGrp="1" noChangeArrowheads="1"/>
          </p:cNvSpPr>
          <p:nvPr>
            <p:ph type="ctrTitle"/>
          </p:nvPr>
        </p:nvSpPr>
        <p:spPr>
          <a:xfrm>
            <a:off x="991675" y="704226"/>
            <a:ext cx="5076120" cy="4064996"/>
          </a:xfrm>
        </p:spPr>
        <p:txBody>
          <a:bodyPr vert="horz" lIns="91440" tIns="45720" rIns="91440" bIns="45720" rtlCol="0" anchor="b">
            <a:normAutofit/>
          </a:bodyPr>
          <a:lstStyle/>
          <a:p>
            <a:pPr algn="r" defTabSz="914400"/>
            <a:r>
              <a:rPr lang="en-US" sz="4800" kern="1200">
                <a:solidFill>
                  <a:srgbClr val="FFFFFF"/>
                </a:solidFill>
                <a:latin typeface="+mj-lt"/>
                <a:ea typeface="+mj-ea"/>
                <a:cs typeface="+mj-cs"/>
              </a:rPr>
              <a:t>Understanding Someone Different from You Means Understanding Their </a:t>
            </a:r>
            <a:r>
              <a:rPr lang="en-US" sz="4800" i="1" u="sng" kern="1200">
                <a:solidFill>
                  <a:srgbClr val="FFFFFF"/>
                </a:solidFill>
                <a:latin typeface="+mj-lt"/>
                <a:ea typeface="+mj-ea"/>
                <a:cs typeface="+mj-cs"/>
              </a:rPr>
              <a:t>Life</a:t>
            </a:r>
          </a:p>
        </p:txBody>
      </p:sp>
      <p:sp>
        <p:nvSpPr>
          <p:cNvPr id="26627" name="Rectangle 3"/>
          <p:cNvSpPr>
            <a:spLocks noGrp="1" noChangeArrowheads="1"/>
          </p:cNvSpPr>
          <p:nvPr>
            <p:ph type="subTitle" idx="1"/>
          </p:nvPr>
        </p:nvSpPr>
        <p:spPr>
          <a:xfrm>
            <a:off x="7455832" y="779376"/>
            <a:ext cx="6336367" cy="6655256"/>
          </a:xfrm>
        </p:spPr>
        <p:txBody>
          <a:bodyPr vert="horz" lIns="91440" tIns="45720" rIns="91440" bIns="45720" rtlCol="0" anchor="ctr">
            <a:noAutofit/>
          </a:bodyPr>
          <a:lstStyle/>
          <a:p>
            <a:pPr indent="-228600" algn="l" defTabSz="914400">
              <a:buFont typeface="Arial" panose="020B0604020202020204" pitchFamily="34" charset="0"/>
              <a:buChar char="•"/>
            </a:pPr>
            <a:r>
              <a:rPr lang="en-US" sz="5400" dirty="0">
                <a:solidFill>
                  <a:srgbClr val="0D1890"/>
                </a:solidFill>
              </a:rPr>
              <a:t>Their priorities</a:t>
            </a:r>
          </a:p>
          <a:p>
            <a:pPr indent="-228600" algn="l" defTabSz="914400">
              <a:buFont typeface="Arial" panose="020B0604020202020204" pitchFamily="34" charset="0"/>
              <a:buChar char="•"/>
            </a:pPr>
            <a:endParaRPr lang="en-US" sz="5400" dirty="0">
              <a:solidFill>
                <a:srgbClr val="0D1890"/>
              </a:solidFill>
            </a:endParaRPr>
          </a:p>
          <a:p>
            <a:pPr indent="-228600" algn="l" defTabSz="914400">
              <a:buFont typeface="Arial" panose="020B0604020202020204" pitchFamily="34" charset="0"/>
              <a:buChar char="•"/>
            </a:pPr>
            <a:r>
              <a:rPr lang="en-US" sz="5400" dirty="0">
                <a:solidFill>
                  <a:srgbClr val="0D1890"/>
                </a:solidFill>
              </a:rPr>
              <a:t>Their values</a:t>
            </a:r>
          </a:p>
          <a:p>
            <a:pPr indent="-228600" algn="l" defTabSz="914400">
              <a:buFont typeface="Arial" panose="020B0604020202020204" pitchFamily="34" charset="0"/>
              <a:buChar char="•"/>
            </a:pPr>
            <a:endParaRPr lang="en-US" sz="5400" dirty="0">
              <a:solidFill>
                <a:srgbClr val="0D1890"/>
              </a:solidFill>
            </a:endParaRPr>
          </a:p>
          <a:p>
            <a:pPr indent="-228600" algn="l" defTabSz="914400">
              <a:buFont typeface="Arial" panose="020B0604020202020204" pitchFamily="34" charset="0"/>
              <a:buChar char="•"/>
            </a:pPr>
            <a:r>
              <a:rPr lang="en-US" sz="5400" dirty="0">
                <a:solidFill>
                  <a:srgbClr val="0D1890"/>
                </a:solidFill>
              </a:rPr>
              <a:t>The experiences that define them</a:t>
            </a:r>
          </a:p>
          <a:p>
            <a:pPr indent="-228600" algn="l" defTabSz="914400">
              <a:buFont typeface="Arial" panose="020B0604020202020204" pitchFamily="34" charset="0"/>
              <a:buChar char="•"/>
            </a:pPr>
            <a:endParaRPr lang="en-US" sz="5400" dirty="0">
              <a:solidFill>
                <a:srgbClr val="0D1890"/>
              </a:solidFill>
            </a:endParaRPr>
          </a:p>
          <a:p>
            <a:pPr indent="-228600" algn="l" defTabSz="914400">
              <a:buFont typeface="Arial" panose="020B0604020202020204" pitchFamily="34" charset="0"/>
              <a:buChar char="•"/>
            </a:pPr>
            <a:r>
              <a:rPr lang="en-US" sz="5400" dirty="0">
                <a:solidFill>
                  <a:srgbClr val="0D1890"/>
                </a:solidFill>
              </a:rPr>
              <a:t>Their </a:t>
            </a:r>
            <a:r>
              <a:rPr lang="en-US" sz="5400" i="1" dirty="0">
                <a:solidFill>
                  <a:srgbClr val="C00000"/>
                </a:solidFill>
              </a:rPr>
              <a:t>perspective</a:t>
            </a:r>
          </a:p>
        </p:txBody>
      </p:sp>
    </p:spTree>
    <p:extLst>
      <p:ext uri="{BB962C8B-B14F-4D97-AF65-F5344CB8AC3E}">
        <p14:creationId xmlns:p14="http://schemas.microsoft.com/office/powerpoint/2010/main" val="28774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20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7">
                                            <p:txEl>
                                              <p:pRg st="2" end="2"/>
                                            </p:txEl>
                                          </p:spTgt>
                                        </p:tgtEl>
                                        <p:attrNameLst>
                                          <p:attrName>style.visibility</p:attrName>
                                        </p:attrNameLst>
                                      </p:cBhvr>
                                      <p:to>
                                        <p:strVal val="visible"/>
                                      </p:to>
                                    </p:set>
                                    <p:animEffect transition="in" filter="fade">
                                      <p:cBhvr>
                                        <p:cTn id="12" dur="2000"/>
                                        <p:tgtEl>
                                          <p:spTgt spid="266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627">
                                            <p:txEl>
                                              <p:pRg st="4" end="4"/>
                                            </p:txEl>
                                          </p:spTgt>
                                        </p:tgtEl>
                                        <p:attrNameLst>
                                          <p:attrName>style.visibility</p:attrName>
                                        </p:attrNameLst>
                                      </p:cBhvr>
                                      <p:to>
                                        <p:strVal val="visible"/>
                                      </p:to>
                                    </p:set>
                                    <p:animEffect transition="in" filter="fade">
                                      <p:cBhvr>
                                        <p:cTn id="17" dur="2000"/>
                                        <p:tgtEl>
                                          <p:spTgt spid="2662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627">
                                            <p:txEl>
                                              <p:pRg st="6" end="6"/>
                                            </p:txEl>
                                          </p:spTgt>
                                        </p:tgtEl>
                                        <p:attrNameLst>
                                          <p:attrName>style.visibility</p:attrName>
                                        </p:attrNameLst>
                                      </p:cBhvr>
                                      <p:to>
                                        <p:strVal val="visible"/>
                                      </p:to>
                                    </p:set>
                                    <p:animEffect transition="in" filter="fade">
                                      <p:cBhvr>
                                        <p:cTn id="22" dur="20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30399"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7698" name="Rectangle 2"/>
          <p:cNvSpPr>
            <a:spLocks noGrp="1" noChangeArrowheads="1"/>
          </p:cNvSpPr>
          <p:nvPr>
            <p:ph type="title"/>
          </p:nvPr>
        </p:nvSpPr>
        <p:spPr>
          <a:xfrm>
            <a:off x="860798" y="525943"/>
            <a:ext cx="5760720" cy="1590675"/>
          </a:xfrm>
        </p:spPr>
        <p:txBody>
          <a:bodyPr anchor="b">
            <a:normAutofit/>
          </a:bodyPr>
          <a:lstStyle/>
          <a:p>
            <a:r>
              <a:rPr lang="en-US">
                <a:solidFill>
                  <a:schemeClr val="bg1"/>
                </a:solidFill>
              </a:rPr>
              <a:t>Try This Exercise!</a:t>
            </a:r>
            <a:endParaRPr lang="en-US" dirty="0">
              <a:solidFill>
                <a:schemeClr val="bg1"/>
              </a:solidFill>
            </a:endParaRPr>
          </a:p>
        </p:txBody>
      </p:sp>
      <p:cxnSp>
        <p:nvCxnSpPr>
          <p:cNvPr id="140" name="Straight Connector 13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431608"/>
            <a:ext cx="73151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97699" name="Rectangle 3"/>
          <p:cNvSpPr>
            <a:spLocks noGrp="1" noChangeArrowheads="1"/>
          </p:cNvSpPr>
          <p:nvPr>
            <p:ph type="body" idx="1"/>
          </p:nvPr>
        </p:nvSpPr>
        <p:spPr>
          <a:xfrm>
            <a:off x="191465" y="3249772"/>
            <a:ext cx="7526458" cy="4453885"/>
          </a:xfrm>
        </p:spPr>
        <p:txBody>
          <a:bodyPr>
            <a:normAutofit fontScale="92500" lnSpcReduction="10000"/>
          </a:bodyPr>
          <a:lstStyle/>
          <a:p>
            <a:pPr marL="0" indent="0">
              <a:buNone/>
            </a:pPr>
            <a:r>
              <a:rPr lang="en-US" sz="3600" dirty="0">
                <a:solidFill>
                  <a:schemeClr val="bg1"/>
                </a:solidFill>
              </a:rPr>
              <a:t>When asked to name how Kennedy died…</a:t>
            </a:r>
          </a:p>
          <a:p>
            <a:pPr marL="0" indent="0">
              <a:buNone/>
            </a:pPr>
            <a:endParaRPr lang="en-US" sz="3600" dirty="0">
              <a:solidFill>
                <a:schemeClr val="bg1"/>
              </a:solidFill>
            </a:endParaRPr>
          </a:p>
          <a:p>
            <a:pPr marL="0" indent="0">
              <a:buNone/>
            </a:pPr>
            <a:r>
              <a:rPr lang="en-US" sz="3600" dirty="0">
                <a:solidFill>
                  <a:schemeClr val="bg1"/>
                </a:solidFill>
              </a:rPr>
              <a:t>Matures &amp; Boomers</a:t>
            </a:r>
          </a:p>
          <a:p>
            <a:pPr marL="548640" lvl="1" indent="0">
              <a:buNone/>
            </a:pPr>
            <a:r>
              <a:rPr lang="en-US" sz="3600">
                <a:solidFill>
                  <a:schemeClr val="bg1"/>
                </a:solidFill>
              </a:rPr>
              <a:t>Gunshot wound in </a:t>
            </a:r>
            <a:r>
              <a:rPr lang="en-US" sz="3600" dirty="0">
                <a:solidFill>
                  <a:schemeClr val="bg1"/>
                </a:solidFill>
              </a:rPr>
              <a:t>Dallas</a:t>
            </a:r>
          </a:p>
          <a:p>
            <a:pPr marL="548640" lvl="1" indent="0">
              <a:buNone/>
            </a:pPr>
            <a:endParaRPr lang="en-US" sz="3600" dirty="0">
              <a:solidFill>
                <a:schemeClr val="bg1"/>
              </a:solidFill>
            </a:endParaRPr>
          </a:p>
          <a:p>
            <a:pPr marL="548640" lvl="1" indent="0">
              <a:buNone/>
            </a:pPr>
            <a:endParaRPr lang="en-US" sz="3600" dirty="0">
              <a:solidFill>
                <a:schemeClr val="bg1"/>
              </a:solidFill>
            </a:endParaRPr>
          </a:p>
          <a:p>
            <a:pPr marL="0" indent="0">
              <a:buNone/>
            </a:pPr>
            <a:r>
              <a:rPr lang="en-US" sz="3600" dirty="0">
                <a:solidFill>
                  <a:schemeClr val="bg1"/>
                </a:solidFill>
              </a:rPr>
              <a:t>Gen X</a:t>
            </a:r>
          </a:p>
          <a:p>
            <a:pPr marL="548640" lvl="1" indent="0">
              <a:buNone/>
            </a:pPr>
            <a:r>
              <a:rPr lang="en-US" sz="3600" dirty="0">
                <a:solidFill>
                  <a:schemeClr val="bg1"/>
                </a:solidFill>
              </a:rPr>
              <a:t>Plane crash near Martha’s Vineyard</a:t>
            </a:r>
          </a:p>
          <a:p>
            <a:pPr marL="548640" lvl="1" indent="0">
              <a:buNone/>
            </a:pPr>
            <a:endParaRPr lang="en-US" sz="2400" dirty="0">
              <a:solidFill>
                <a:schemeClr val="bg1"/>
              </a:solidFill>
            </a:endParaRPr>
          </a:p>
          <a:p>
            <a:pPr lvl="1"/>
            <a:endParaRPr lang="en-US" sz="2400" dirty="0">
              <a:solidFill>
                <a:schemeClr val="bg1"/>
              </a:solidFill>
            </a:endParaRPr>
          </a:p>
        </p:txBody>
      </p:sp>
      <p:pic>
        <p:nvPicPr>
          <p:cNvPr id="2050" name="Picture 2" descr="John F. Kennedy - Facts, Presidency &amp;amp; Assassination - HISTORY">
            <a:extLst>
              <a:ext uri="{FF2B5EF4-FFF2-40B4-BE49-F238E27FC236}">
                <a16:creationId xmlns:a16="http://schemas.microsoft.com/office/drawing/2014/main" id="{B96B995A-F5FB-43DF-95EF-DB92A75C0F0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974231" y="512053"/>
            <a:ext cx="4306368" cy="3205122"/>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7923" y="219430"/>
            <a:ext cx="4795513" cy="38129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pic>
        <p:nvPicPr>
          <p:cNvPr id="2054" name="Picture 6" descr="A rich New York playboy with a famous surname – what if JFK Jr had lived? |  Life and style | The Guardian">
            <a:extLst>
              <a:ext uri="{FF2B5EF4-FFF2-40B4-BE49-F238E27FC236}">
                <a16:creationId xmlns:a16="http://schemas.microsoft.com/office/drawing/2014/main" id="{06906EFD-014B-49F6-9AB7-A63B28565D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128858" y="4476320"/>
            <a:ext cx="3341438" cy="3341438"/>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0085" y="4251855"/>
            <a:ext cx="4795513" cy="3812995"/>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5352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976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76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769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97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769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769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698" grpId="0"/>
      <p:bldP spid="797699"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a:xfrm>
            <a:off x="7815160" y="538442"/>
            <a:ext cx="5907908" cy="1590676"/>
          </a:xfrm>
        </p:spPr>
        <p:txBody>
          <a:bodyPr>
            <a:normAutofit/>
          </a:bodyPr>
          <a:lstStyle/>
          <a:p>
            <a:pPr eaLnBrk="1" hangingPunct="1"/>
            <a:r>
              <a:rPr lang="en-US" dirty="0">
                <a:latin typeface="+mn-lt"/>
              </a:rPr>
              <a:t>Who is Ron Howard?</a:t>
            </a:r>
          </a:p>
        </p:txBody>
      </p:sp>
      <p:sp>
        <p:nvSpPr>
          <p:cNvPr id="136" name="Freeform: Shape 135">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59865" cy="4258235"/>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1" y="4610624"/>
            <a:ext cx="3985387" cy="3618974"/>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3436" y="2996001"/>
            <a:ext cx="3741724" cy="3741725"/>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8964" name="Picture 4" descr="http://img.thesun.co.uk/multimedia/archive/00627/happydaysembed_627044a.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270946" y="3193512"/>
            <a:ext cx="3346704" cy="3346704"/>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p:spPr>
      </p:pic>
      <p:pic>
        <p:nvPicPr>
          <p:cNvPr id="168962" name="Picture 2" descr="http://www.mediabistro.com/fishbowlla/files/original/opie.0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4761547" cy="4059926"/>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p:spPr>
      </p:pic>
      <p:pic>
        <p:nvPicPr>
          <p:cNvPr id="168966" name="Picture 6" descr="http://movi.ca/im/dio/mindpr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90" y="4808712"/>
            <a:ext cx="3786085" cy="3420898"/>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p:spPr>
      </p:pic>
      <p:sp>
        <p:nvSpPr>
          <p:cNvPr id="797699" name="Rectangle 3"/>
          <p:cNvSpPr>
            <a:spLocks noGrp="1" noChangeArrowheads="1"/>
          </p:cNvSpPr>
          <p:nvPr>
            <p:ph type="body" idx="1"/>
          </p:nvPr>
        </p:nvSpPr>
        <p:spPr>
          <a:xfrm>
            <a:off x="9322663" y="2128574"/>
            <a:ext cx="4682897" cy="5360276"/>
          </a:xfrm>
        </p:spPr>
        <p:txBody>
          <a:bodyPr anchor="t">
            <a:normAutofit/>
          </a:bodyPr>
          <a:lstStyle/>
          <a:p>
            <a:pPr eaLnBrk="1" hangingPunct="1"/>
            <a:endParaRPr lang="en-US" sz="1500"/>
          </a:p>
          <a:p>
            <a:pPr eaLnBrk="1" hangingPunct="1"/>
            <a:r>
              <a:rPr lang="en-US" sz="4400"/>
              <a:t>Matures </a:t>
            </a:r>
          </a:p>
          <a:p>
            <a:pPr eaLnBrk="1" hangingPunct="1"/>
            <a:endParaRPr lang="en-US" sz="4400"/>
          </a:p>
          <a:p>
            <a:pPr eaLnBrk="1" hangingPunct="1"/>
            <a:r>
              <a:rPr lang="en-US" sz="4400"/>
              <a:t>Boomers</a:t>
            </a:r>
          </a:p>
          <a:p>
            <a:pPr eaLnBrk="1" hangingPunct="1"/>
            <a:endParaRPr lang="en-US" sz="4400"/>
          </a:p>
          <a:p>
            <a:pPr eaLnBrk="1" hangingPunct="1"/>
            <a:r>
              <a:rPr lang="en-US" sz="4400"/>
              <a:t>Gen X &amp; Gen Y</a:t>
            </a:r>
          </a:p>
          <a:p>
            <a:pPr lvl="1" eaLnBrk="1" hangingPunct="1"/>
            <a:endParaRPr lang="en-US" sz="4400"/>
          </a:p>
          <a:p>
            <a:pPr lvl="1" eaLnBrk="1" hangingPunct="1">
              <a:buFontTx/>
              <a:buNone/>
            </a:pPr>
            <a:endParaRPr lang="en-US" sz="1500" dirty="0"/>
          </a:p>
        </p:txBody>
      </p:sp>
    </p:spTree>
    <p:extLst>
      <p:ext uri="{BB962C8B-B14F-4D97-AF65-F5344CB8AC3E}">
        <p14:creationId xmlns:p14="http://schemas.microsoft.com/office/powerpoint/2010/main" val="15040254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976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97699">
                                            <p:txEl>
                                              <p:pRg st="1" end="1"/>
                                            </p:txEl>
                                          </p:spTgt>
                                        </p:tgtEl>
                                        <p:attrNameLst>
                                          <p:attrName>style.visibility</p:attrName>
                                        </p:attrNameLst>
                                      </p:cBhvr>
                                      <p:to>
                                        <p:strVal val="visible"/>
                                      </p:to>
                                    </p:set>
                                    <p:animEffect transition="in" filter="fade">
                                      <p:cBhvr>
                                        <p:cTn id="11" dur="2000"/>
                                        <p:tgtEl>
                                          <p:spTgt spid="797699">
                                            <p:txEl>
                                              <p:pRg st="1" end="1"/>
                                            </p:txEl>
                                          </p:spTgt>
                                        </p:tgtEl>
                                      </p:cBhvr>
                                    </p:animEffect>
                                  </p:childTnLst>
                                </p:cTn>
                              </p:par>
                              <p:par>
                                <p:cTn id="12" presetID="2" presetClass="entr" presetSubtype="4" fill="hold" nodeType="withEffect">
                                  <p:stCondLst>
                                    <p:cond delay="0"/>
                                  </p:stCondLst>
                                  <p:childTnLst>
                                    <p:set>
                                      <p:cBhvr>
                                        <p:cTn id="13" dur="1" fill="hold">
                                          <p:stCondLst>
                                            <p:cond delay="0"/>
                                          </p:stCondLst>
                                        </p:cTn>
                                        <p:tgtEl>
                                          <p:spTgt spid="168962"/>
                                        </p:tgtEl>
                                        <p:attrNameLst>
                                          <p:attrName>style.visibility</p:attrName>
                                        </p:attrNameLst>
                                      </p:cBhvr>
                                      <p:to>
                                        <p:strVal val="visible"/>
                                      </p:to>
                                    </p:set>
                                    <p:anim calcmode="lin" valueType="num">
                                      <p:cBhvr additive="base">
                                        <p:cTn id="14" dur="500" fill="hold"/>
                                        <p:tgtEl>
                                          <p:spTgt spid="168962"/>
                                        </p:tgtEl>
                                        <p:attrNameLst>
                                          <p:attrName>ppt_x</p:attrName>
                                        </p:attrNameLst>
                                      </p:cBhvr>
                                      <p:tavLst>
                                        <p:tav tm="0">
                                          <p:val>
                                            <p:strVal val="#ppt_x"/>
                                          </p:val>
                                        </p:tav>
                                        <p:tav tm="100000">
                                          <p:val>
                                            <p:strVal val="#ppt_x"/>
                                          </p:val>
                                        </p:tav>
                                      </p:tavLst>
                                    </p:anim>
                                    <p:anim calcmode="lin" valueType="num">
                                      <p:cBhvr additive="base">
                                        <p:cTn id="15" dur="500" fill="hold"/>
                                        <p:tgtEl>
                                          <p:spTgt spid="16896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97699">
                                            <p:txEl>
                                              <p:pRg st="3" end="3"/>
                                            </p:txEl>
                                          </p:spTgt>
                                        </p:tgtEl>
                                        <p:attrNameLst>
                                          <p:attrName>style.visibility</p:attrName>
                                        </p:attrNameLst>
                                      </p:cBhvr>
                                      <p:to>
                                        <p:strVal val="visible"/>
                                      </p:to>
                                    </p:set>
                                    <p:animEffect transition="in" filter="fade">
                                      <p:cBhvr>
                                        <p:cTn id="20" dur="2000"/>
                                        <p:tgtEl>
                                          <p:spTgt spid="79769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97699">
                                            <p:txEl>
                                              <p:pRg st="5" end="5"/>
                                            </p:txEl>
                                          </p:spTgt>
                                        </p:tgtEl>
                                        <p:attrNameLst>
                                          <p:attrName>style.visibility</p:attrName>
                                        </p:attrNameLst>
                                      </p:cBhvr>
                                      <p:to>
                                        <p:strVal val="visible"/>
                                      </p:to>
                                    </p:set>
                                    <p:animEffect transition="in" filter="fade">
                                      <p:cBhvr>
                                        <p:cTn id="25" dur="2000"/>
                                        <p:tgtEl>
                                          <p:spTgt spid="797699">
                                            <p:txEl>
                                              <p:pRg st="5" end="5"/>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168964"/>
                                        </p:tgtEl>
                                        <p:attrNameLst>
                                          <p:attrName>style.visibility</p:attrName>
                                        </p:attrNameLst>
                                      </p:cBhvr>
                                      <p:to>
                                        <p:strVal val="visible"/>
                                      </p:to>
                                    </p:set>
                                    <p:anim calcmode="lin" valueType="num">
                                      <p:cBhvr additive="base">
                                        <p:cTn id="28" dur="500" fill="hold"/>
                                        <p:tgtEl>
                                          <p:spTgt spid="168964"/>
                                        </p:tgtEl>
                                        <p:attrNameLst>
                                          <p:attrName>ppt_x</p:attrName>
                                        </p:attrNameLst>
                                      </p:cBhvr>
                                      <p:tavLst>
                                        <p:tav tm="0">
                                          <p:val>
                                            <p:strVal val="#ppt_x"/>
                                          </p:val>
                                        </p:tav>
                                        <p:tav tm="100000">
                                          <p:val>
                                            <p:strVal val="#ppt_x"/>
                                          </p:val>
                                        </p:tav>
                                      </p:tavLst>
                                    </p:anim>
                                    <p:anim calcmode="lin" valueType="num">
                                      <p:cBhvr additive="base">
                                        <p:cTn id="29" dur="500" fill="hold"/>
                                        <p:tgtEl>
                                          <p:spTgt spid="16896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8966"/>
                                        </p:tgtEl>
                                        <p:attrNameLst>
                                          <p:attrName>style.visibility</p:attrName>
                                        </p:attrNameLst>
                                      </p:cBhvr>
                                      <p:to>
                                        <p:strVal val="visible"/>
                                      </p:to>
                                    </p:set>
                                    <p:anim calcmode="lin" valueType="num">
                                      <p:cBhvr additive="base">
                                        <p:cTn id="34" dur="500" fill="hold"/>
                                        <p:tgtEl>
                                          <p:spTgt spid="168966"/>
                                        </p:tgtEl>
                                        <p:attrNameLst>
                                          <p:attrName>ppt_x</p:attrName>
                                        </p:attrNameLst>
                                      </p:cBhvr>
                                      <p:tavLst>
                                        <p:tav tm="0">
                                          <p:val>
                                            <p:strVal val="#ppt_x"/>
                                          </p:val>
                                        </p:tav>
                                        <p:tav tm="100000">
                                          <p:val>
                                            <p:strVal val="#ppt_x"/>
                                          </p:val>
                                        </p:tav>
                                      </p:tavLst>
                                    </p:anim>
                                    <p:anim calcmode="lin" valueType="num">
                                      <p:cBhvr additive="base">
                                        <p:cTn id="35" dur="500" fill="hold"/>
                                        <p:tgtEl>
                                          <p:spTgt spid="1689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698" grpId="0"/>
      <p:bldP spid="797699"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5120" dirty="0">
                <a:solidFill>
                  <a:srgbClr val="0D1890"/>
                </a:solidFill>
                <a:latin typeface="+mn-lt"/>
              </a:rPr>
              <a:t>Women Value the Opinions of Others</a:t>
            </a:r>
          </a:p>
        </p:txBody>
      </p:sp>
      <p:sp>
        <p:nvSpPr>
          <p:cNvPr id="6" name="Content Placeholder 5"/>
          <p:cNvSpPr>
            <a:spLocks noGrp="1"/>
          </p:cNvSpPr>
          <p:nvPr>
            <p:ph idx="1"/>
          </p:nvPr>
        </p:nvSpPr>
        <p:spPr>
          <a:xfrm>
            <a:off x="1005840" y="1503997"/>
            <a:ext cx="12618720" cy="5221606"/>
          </a:xfrm>
        </p:spPr>
        <p:txBody>
          <a:bodyPr/>
          <a:lstStyle/>
          <a:p>
            <a:r>
              <a:rPr lang="en-US" sz="4160" dirty="0">
                <a:solidFill>
                  <a:srgbClr val="0D1890"/>
                </a:solidFill>
              </a:rPr>
              <a:t>Women want testimonials/customer reviews online</a:t>
            </a:r>
          </a:p>
          <a:p>
            <a:r>
              <a:rPr lang="en-US" sz="4160" dirty="0">
                <a:solidFill>
                  <a:srgbClr val="0D1890"/>
                </a:solidFill>
              </a:rPr>
              <a:t>Women trust what other women say</a:t>
            </a:r>
          </a:p>
          <a:p>
            <a:endParaRPr lang="en-US" dirty="0">
              <a:solidFill>
                <a:srgbClr val="0D1890"/>
              </a:solidFill>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6086" y="3540067"/>
            <a:ext cx="7483194" cy="374159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4102" y="3468126"/>
            <a:ext cx="5725363" cy="3813538"/>
          </a:xfrm>
          <a:prstGeom prst="rect">
            <a:avLst/>
          </a:prstGeom>
        </p:spPr>
      </p:pic>
    </p:spTree>
    <p:extLst>
      <p:ext uri="{BB962C8B-B14F-4D97-AF65-F5344CB8AC3E}">
        <p14:creationId xmlns:p14="http://schemas.microsoft.com/office/powerpoint/2010/main" val="314082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ln w="1905"/>
                <a:solidFill>
                  <a:srgbClr val="0D1890"/>
                </a:solidFill>
                <a:latin typeface="Franchise"/>
              </a:rPr>
              <a:t>Millennial’s Key Values</a:t>
            </a:r>
          </a:p>
        </p:txBody>
      </p:sp>
      <p:sp>
        <p:nvSpPr>
          <p:cNvPr id="28675" name="Content Placeholder 2"/>
          <p:cNvSpPr>
            <a:spLocks noGrp="1"/>
          </p:cNvSpPr>
          <p:nvPr>
            <p:ph idx="1"/>
          </p:nvPr>
        </p:nvSpPr>
        <p:spPr>
          <a:xfrm>
            <a:off x="1005840" y="1583554"/>
            <a:ext cx="6675120" cy="3265709"/>
          </a:xfrm>
        </p:spPr>
        <p:txBody>
          <a:bodyPr>
            <a:noAutofit/>
          </a:bodyPr>
          <a:lstStyle/>
          <a:p>
            <a:r>
              <a:rPr lang="en-US" sz="3360" dirty="0">
                <a:solidFill>
                  <a:srgbClr val="0D1890"/>
                </a:solidFill>
              </a:rPr>
              <a:t>Diversity is expected</a:t>
            </a:r>
          </a:p>
          <a:p>
            <a:r>
              <a:rPr lang="en-US" sz="3360" dirty="0">
                <a:solidFill>
                  <a:srgbClr val="0D1890"/>
                </a:solidFill>
              </a:rPr>
              <a:t>Self expression is encouraged</a:t>
            </a:r>
          </a:p>
          <a:p>
            <a:r>
              <a:rPr lang="en-US" sz="3360" dirty="0">
                <a:solidFill>
                  <a:srgbClr val="0D1890"/>
                </a:solidFill>
              </a:rPr>
              <a:t>Customization / personalization</a:t>
            </a:r>
          </a:p>
          <a:p>
            <a:endParaRPr lang="en-US" sz="3360" dirty="0">
              <a:effectLst>
                <a:outerShdw blurRad="38100" dist="38100" dir="2700000" algn="tl">
                  <a:srgbClr val="000000">
                    <a:alpha val="43137"/>
                  </a:srgbClr>
                </a:outerShdw>
              </a:effectLst>
            </a:endParaRPr>
          </a:p>
        </p:txBody>
      </p:sp>
      <p:pic>
        <p:nvPicPr>
          <p:cNvPr id="11268" name="Picture 4" descr="http://www.tru-access.com/images/diversity.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1787" y="438158"/>
            <a:ext cx="5297754" cy="36766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millennial colored hair">
            <a:extLst>
              <a:ext uri="{FF2B5EF4-FFF2-40B4-BE49-F238E27FC236}">
                <a16:creationId xmlns:a16="http://schemas.microsoft.com/office/drawing/2014/main" id="{0FA2ECA6-0A7E-4803-8547-FC0BFC7235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0407" y="3621061"/>
            <a:ext cx="2802993" cy="371288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elated image">
            <a:extLst>
              <a:ext uri="{FF2B5EF4-FFF2-40B4-BE49-F238E27FC236}">
                <a16:creationId xmlns:a16="http://schemas.microsoft.com/office/drawing/2014/main" id="{B3A057DF-4B77-428B-A369-77BB50F460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4950" y="4579153"/>
            <a:ext cx="4000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Related image">
            <a:extLst>
              <a:ext uri="{FF2B5EF4-FFF2-40B4-BE49-F238E27FC236}">
                <a16:creationId xmlns:a16="http://schemas.microsoft.com/office/drawing/2014/main" id="{EE0A247A-DE1D-447A-BF2F-641BF0C33EC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073077" y="4491358"/>
            <a:ext cx="2480239" cy="284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0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641" y="167137"/>
            <a:ext cx="11445072" cy="1038666"/>
          </a:xfrm>
        </p:spPr>
        <p:txBody>
          <a:bodyPr/>
          <a:lstStyle/>
          <a:p>
            <a:r>
              <a:rPr lang="en-US" dirty="0">
                <a:solidFill>
                  <a:srgbClr val="0D1890"/>
                </a:solidFill>
                <a:latin typeface="Franchise"/>
              </a:rPr>
              <a:t>MILLENNIALS PREFER PETS OVER PEOPLE</a:t>
            </a:r>
          </a:p>
        </p:txBody>
      </p:sp>
      <p:pic>
        <p:nvPicPr>
          <p:cNvPr id="2050" name="Picture 2" descr="Image result for millennials prefer pets over people">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9589" y="1524221"/>
            <a:ext cx="5931680" cy="2967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illennials prefer pets over people">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54068" y="4800652"/>
            <a:ext cx="5661052" cy="28286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millennials cats">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983730" y="1663303"/>
            <a:ext cx="5558123" cy="282868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illennials cats">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99588" y="4810411"/>
            <a:ext cx="5699760" cy="280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4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5513" y="349847"/>
            <a:ext cx="12982469" cy="1426464"/>
          </a:xfrm>
        </p:spPr>
        <p:txBody>
          <a:bodyPr>
            <a:noAutofit/>
          </a:bodyPr>
          <a:lstStyle/>
          <a:p>
            <a:r>
              <a:rPr lang="en-US" sz="5400" dirty="0">
                <a:solidFill>
                  <a:srgbClr val="0D1890"/>
                </a:solidFill>
                <a:latin typeface="Franchise"/>
              </a:rPr>
              <a:t>THEY’D RATHER JOIN A CAUSE THAN A CLUB</a:t>
            </a:r>
          </a:p>
        </p:txBody>
      </p:sp>
      <p:pic>
        <p:nvPicPr>
          <p:cNvPr id="3074" name="Picture 2" descr="Image result for millennial cause">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902" y="1403984"/>
            <a:ext cx="4876800" cy="40690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millennial volunteer">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88868" y="5030936"/>
            <a:ext cx="3509329" cy="255523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millennial volunteer">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1934" y="1368385"/>
            <a:ext cx="6690205" cy="376166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millennial volunteer">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35420" y="4222512"/>
            <a:ext cx="4578306" cy="3363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7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8" name="Rectangle 7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4C27E45-1E6E-4633-A26A-9F8EB6A0FF2D}"/>
              </a:ext>
            </a:extLst>
          </p:cNvPr>
          <p:cNvSpPr>
            <a:spLocks noGrp="1"/>
          </p:cNvSpPr>
          <p:nvPr>
            <p:ph type="title"/>
          </p:nvPr>
        </p:nvSpPr>
        <p:spPr>
          <a:xfrm>
            <a:off x="7521831" y="704208"/>
            <a:ext cx="6381563" cy="2059506"/>
          </a:xfrm>
        </p:spPr>
        <p:txBody>
          <a:bodyPr anchor="b">
            <a:noAutofit/>
          </a:bodyPr>
          <a:lstStyle/>
          <a:p>
            <a:pPr algn="ctr"/>
            <a:r>
              <a:rPr lang="en-US" sz="4800" dirty="0">
                <a:solidFill>
                  <a:srgbClr val="0D1890"/>
                </a:solidFill>
                <a:latin typeface="+mn-lt"/>
              </a:rPr>
              <a:t>Hispanic / Latinx Insights </a:t>
            </a:r>
            <a:br>
              <a:rPr lang="en-US" sz="4800" dirty="0">
                <a:solidFill>
                  <a:srgbClr val="0D1890"/>
                </a:solidFill>
                <a:latin typeface="+mn-lt"/>
              </a:rPr>
            </a:br>
            <a:br>
              <a:rPr lang="en-US" sz="4800" dirty="0">
                <a:solidFill>
                  <a:srgbClr val="0D1890"/>
                </a:solidFill>
                <a:latin typeface="+mn-lt"/>
              </a:rPr>
            </a:br>
            <a:r>
              <a:rPr lang="en-US" sz="2800" dirty="0">
                <a:solidFill>
                  <a:srgbClr val="0D1890"/>
                </a:solidFill>
                <a:latin typeface="+mn-lt"/>
              </a:rPr>
              <a:t>Relationships, Not Transactions</a:t>
            </a:r>
          </a:p>
        </p:txBody>
      </p:sp>
      <p:sp>
        <p:nvSpPr>
          <p:cNvPr id="3079" name="Rectangle 7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35893" cy="82296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Latino-Owned Businesses May Be the U.S. Economy's Best Bet">
            <a:extLst>
              <a:ext uri="{FF2B5EF4-FFF2-40B4-BE49-F238E27FC236}">
                <a16:creationId xmlns:a16="http://schemas.microsoft.com/office/drawing/2014/main" id="{794F682C-14E1-4E36-8520-C119EDF5FFB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
          <a:stretch/>
        </p:blipFill>
        <p:spPr bwMode="auto">
          <a:xfrm>
            <a:off x="334971" y="359409"/>
            <a:ext cx="6265950" cy="36124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mall Business Grants and Resources for Latino Business Owners | Camino  Financial">
            <a:extLst>
              <a:ext uri="{FF2B5EF4-FFF2-40B4-BE49-F238E27FC236}">
                <a16:creationId xmlns:a16="http://schemas.microsoft.com/office/drawing/2014/main" id="{994B4A56-C605-47C1-A7A1-20AB3DD8832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4971" y="4257714"/>
            <a:ext cx="6265950" cy="36124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0C43830-1576-4D16-A616-D2CED0414F83}"/>
              </a:ext>
            </a:extLst>
          </p:cNvPr>
          <p:cNvSpPr>
            <a:spLocks noGrp="1"/>
          </p:cNvSpPr>
          <p:nvPr>
            <p:ph idx="1"/>
          </p:nvPr>
        </p:nvSpPr>
        <p:spPr>
          <a:xfrm>
            <a:off x="7694509" y="3072880"/>
            <a:ext cx="6067202" cy="4452512"/>
          </a:xfrm>
        </p:spPr>
        <p:txBody>
          <a:bodyPr anchor="t">
            <a:normAutofit/>
          </a:bodyPr>
          <a:lstStyle/>
          <a:p>
            <a:pPr marL="0" indent="0" algn="ctr">
              <a:buNone/>
            </a:pPr>
            <a:r>
              <a:rPr lang="en-US" sz="2800" dirty="0">
                <a:solidFill>
                  <a:srgbClr val="0D1890">
                    <a:alpha val="80000"/>
                  </a:srgbClr>
                </a:solidFill>
              </a:rPr>
              <a:t>Great customer service and strong relationships overcome mistakes</a:t>
            </a:r>
          </a:p>
        </p:txBody>
      </p:sp>
      <p:cxnSp>
        <p:nvCxnSpPr>
          <p:cNvPr id="3080" name="Straight Connector 7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03394" y="4336671"/>
            <a:ext cx="0" cy="388647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6" descr="Copycat McDonald's French Fries Recipe by David Kaplan">
            <a:extLst>
              <a:ext uri="{FF2B5EF4-FFF2-40B4-BE49-F238E27FC236}">
                <a16:creationId xmlns:a16="http://schemas.microsoft.com/office/drawing/2014/main" id="{CE334F87-D818-4756-A2EF-D33BA2B847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17508" y="4212048"/>
            <a:ext cx="3471804" cy="3313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62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C83B-542C-4E02-9564-C13FDDD8FF4E}"/>
              </a:ext>
            </a:extLst>
          </p:cNvPr>
          <p:cNvSpPr>
            <a:spLocks noGrp="1"/>
          </p:cNvSpPr>
          <p:nvPr>
            <p:ph type="title"/>
          </p:nvPr>
        </p:nvSpPr>
        <p:spPr/>
        <p:txBody>
          <a:bodyPr/>
          <a:lstStyle/>
          <a:p>
            <a:r>
              <a:rPr lang="en-US" b="1" dirty="0">
                <a:solidFill>
                  <a:srgbClr val="141414"/>
                </a:solidFill>
                <a:effectLst/>
                <a:latin typeface="soho-w01-thin-condensed"/>
              </a:rPr>
              <a:t>Black Customers are Group Most Swayed by Brand Values &amp; Diversity Practices</a:t>
            </a:r>
            <a:br>
              <a:rPr lang="en-US" b="1" dirty="0">
                <a:solidFill>
                  <a:srgbClr val="141414"/>
                </a:solidFill>
                <a:effectLst/>
                <a:latin typeface="soho-w01-thin-condensed"/>
              </a:rPr>
            </a:br>
            <a:endParaRPr lang="en-US" dirty="0"/>
          </a:p>
        </p:txBody>
      </p:sp>
      <p:sp>
        <p:nvSpPr>
          <p:cNvPr id="4" name="TextBox 3">
            <a:extLst>
              <a:ext uri="{FF2B5EF4-FFF2-40B4-BE49-F238E27FC236}">
                <a16:creationId xmlns:a16="http://schemas.microsoft.com/office/drawing/2014/main" id="{3D0C826D-6E2C-4C95-9E92-EDEE4A50E811}"/>
              </a:ext>
            </a:extLst>
          </p:cNvPr>
          <p:cNvSpPr txBox="1"/>
          <p:nvPr/>
        </p:nvSpPr>
        <p:spPr>
          <a:xfrm>
            <a:off x="334537" y="7322780"/>
            <a:ext cx="2144113" cy="307777"/>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Numerator study, Jan 2021</a:t>
            </a:r>
          </a:p>
        </p:txBody>
      </p:sp>
      <p:pic>
        <p:nvPicPr>
          <p:cNvPr id="6" name="Picture 5">
            <a:extLst>
              <a:ext uri="{FF2B5EF4-FFF2-40B4-BE49-F238E27FC236}">
                <a16:creationId xmlns:a16="http://schemas.microsoft.com/office/drawing/2014/main" id="{23CFB52F-32BD-4E75-9A8D-C720A60E90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60156" y="2475570"/>
            <a:ext cx="6277778" cy="4635337"/>
          </a:xfrm>
          <a:prstGeom prst="rect">
            <a:avLst/>
          </a:prstGeom>
        </p:spPr>
      </p:pic>
      <p:pic>
        <p:nvPicPr>
          <p:cNvPr id="4098" name="Picture 2" descr="In Focus: Black Business Leaders Hard to Find Among Business School Case  Studies">
            <a:extLst>
              <a:ext uri="{FF2B5EF4-FFF2-40B4-BE49-F238E27FC236}">
                <a16:creationId xmlns:a16="http://schemas.microsoft.com/office/drawing/2014/main" id="{59C2682B-C35F-4741-BF99-C177510691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466" y="2214279"/>
            <a:ext cx="5341434" cy="30084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lack Women Represent Fastest-Growing Group Of Entrepreneurs In U.S. |  NewsOne">
            <a:extLst>
              <a:ext uri="{FF2B5EF4-FFF2-40B4-BE49-F238E27FC236}">
                <a16:creationId xmlns:a16="http://schemas.microsoft.com/office/drawing/2014/main" id="{9FF509D8-9065-4051-8AC5-32D7502752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8707" y="4586665"/>
            <a:ext cx="4100969" cy="273611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2F49B817-4542-46E1-A181-D5AA947699F4}"/>
              </a:ext>
            </a:extLst>
          </p:cNvPr>
          <p:cNvSpPr/>
          <p:nvPr/>
        </p:nvSpPr>
        <p:spPr>
          <a:xfrm>
            <a:off x="10549053" y="2709746"/>
            <a:ext cx="1025913" cy="4159405"/>
          </a:xfrm>
          <a:prstGeom prst="ellipse">
            <a:avLst/>
          </a:prstGeom>
          <a:noFill/>
          <a:ln w="38100">
            <a:solidFill>
              <a:srgbClr val="D53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3026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B54C562-AB00-470E-8C8A-C9F57B4A74EB}"/>
              </a:ext>
            </a:extLst>
          </p:cNvPr>
          <p:cNvSpPr>
            <a:spLocks noGrp="1"/>
          </p:cNvSpPr>
          <p:nvPr>
            <p:ph type="title"/>
          </p:nvPr>
        </p:nvSpPr>
        <p:spPr>
          <a:xfrm>
            <a:off x="773051" y="5782229"/>
            <a:ext cx="5269228" cy="1408440"/>
          </a:xfrm>
        </p:spPr>
        <p:txBody>
          <a:bodyPr anchor="t">
            <a:normAutofit/>
          </a:bodyPr>
          <a:lstStyle/>
          <a:p>
            <a:pPr algn="ctr"/>
            <a:r>
              <a:rPr lang="en-US" sz="4800" dirty="0">
                <a:solidFill>
                  <a:schemeClr val="bg1"/>
                </a:solidFill>
                <a:latin typeface="+mn-lt"/>
              </a:rPr>
              <a:t>Asian </a:t>
            </a:r>
            <a:br>
              <a:rPr lang="en-US" sz="4800" dirty="0">
                <a:solidFill>
                  <a:schemeClr val="bg1"/>
                </a:solidFill>
                <a:latin typeface="+mn-lt"/>
              </a:rPr>
            </a:br>
            <a:r>
              <a:rPr lang="en-US" sz="4800" dirty="0">
                <a:solidFill>
                  <a:schemeClr val="bg1"/>
                </a:solidFill>
                <a:latin typeface="+mn-lt"/>
              </a:rPr>
              <a:t>Values &amp; Insights</a:t>
            </a:r>
          </a:p>
        </p:txBody>
      </p:sp>
      <p:pic>
        <p:nvPicPr>
          <p:cNvPr id="3" name="Picture 2" descr="Japan Business Card Etiquette – Everything an Expat Should Know - PLAZA  HOMES">
            <a:extLst>
              <a:ext uri="{FF2B5EF4-FFF2-40B4-BE49-F238E27FC236}">
                <a16:creationId xmlns:a16="http://schemas.microsoft.com/office/drawing/2014/main" id="{AD2DC924-9F58-4B4C-919E-13F77907E6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4800580" cy="4685860"/>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11266" name="Picture 2" descr="Japan Business Culture &amp;amp; Etiquette: Why You Must Bring Business Cards">
            <a:extLst>
              <a:ext uri="{FF2B5EF4-FFF2-40B4-BE49-F238E27FC236}">
                <a16:creationId xmlns:a16="http://schemas.microsoft.com/office/drawing/2014/main" id="{788A39A3-D697-485D-9EF3-BBB2833293A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29202" y="10"/>
            <a:ext cx="4571998" cy="4685859"/>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11268" name="Picture 4" descr="Covid-19: Coronavirus-wary Japan tries to take business card ritual online  | The Star">
            <a:extLst>
              <a:ext uri="{FF2B5EF4-FFF2-40B4-BE49-F238E27FC236}">
                <a16:creationId xmlns:a16="http://schemas.microsoft.com/office/drawing/2014/main" id="{FB8B0F37-EFB1-45E7-9F79-5CBBBF0A9E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9829800" y="-1"/>
            <a:ext cx="4800600" cy="4810090"/>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234790"/>
            <a:ext cx="14630400" cy="908602"/>
            <a:chOff x="0" y="2959818"/>
            <a:chExt cx="12192000" cy="757168"/>
          </a:xfrm>
        </p:grpSpPr>
        <p:sp>
          <p:nvSpPr>
            <p:cNvPr id="76" name="Freeform: Shape 7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grpSp>
      <p:sp>
        <p:nvSpPr>
          <p:cNvPr id="4" name="Content Placeholder 3">
            <a:extLst>
              <a:ext uri="{FF2B5EF4-FFF2-40B4-BE49-F238E27FC236}">
                <a16:creationId xmlns:a16="http://schemas.microsoft.com/office/drawing/2014/main" id="{165C14F1-5812-4E90-B9AC-2DAD6309976B}"/>
              </a:ext>
            </a:extLst>
          </p:cNvPr>
          <p:cNvSpPr>
            <a:spLocks noGrp="1"/>
          </p:cNvSpPr>
          <p:nvPr>
            <p:ph idx="1"/>
          </p:nvPr>
        </p:nvSpPr>
        <p:spPr>
          <a:xfrm>
            <a:off x="6920675" y="5604876"/>
            <a:ext cx="6831329" cy="2163239"/>
          </a:xfrm>
        </p:spPr>
        <p:txBody>
          <a:bodyPr>
            <a:normAutofit/>
          </a:bodyPr>
          <a:lstStyle/>
          <a:p>
            <a:r>
              <a:rPr lang="en-US" sz="4000" dirty="0">
                <a:solidFill>
                  <a:schemeClr val="bg1">
                    <a:alpha val="80000"/>
                  </a:schemeClr>
                </a:solidFill>
              </a:rPr>
              <a:t>Respect is paramount</a:t>
            </a:r>
          </a:p>
          <a:p>
            <a:endParaRPr lang="en-US" sz="4000" dirty="0">
              <a:solidFill>
                <a:schemeClr val="bg1">
                  <a:alpha val="80000"/>
                </a:schemeClr>
              </a:solidFill>
            </a:endParaRPr>
          </a:p>
          <a:p>
            <a:r>
              <a:rPr lang="en-US" sz="4000" dirty="0">
                <a:solidFill>
                  <a:schemeClr val="bg1">
                    <a:alpha val="80000"/>
                  </a:schemeClr>
                </a:solidFill>
              </a:rPr>
              <a:t>Diplomacy always</a:t>
            </a:r>
          </a:p>
        </p:txBody>
      </p:sp>
    </p:spTree>
    <p:extLst>
      <p:ext uri="{BB962C8B-B14F-4D97-AF65-F5344CB8AC3E}">
        <p14:creationId xmlns:p14="http://schemas.microsoft.com/office/powerpoint/2010/main" val="2130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CC160DF-E0AC-4630-ACDC-13659D9B960A}"/>
              </a:ext>
            </a:extLst>
          </p:cNvPr>
          <p:cNvGraphicFramePr>
            <a:graphicFrameLocks noGrp="1"/>
          </p:cNvGraphicFramePr>
          <p:nvPr>
            <p:ph idx="1"/>
          </p:nvPr>
        </p:nvGraphicFramePr>
        <p:xfrm>
          <a:off x="715617" y="2872409"/>
          <a:ext cx="11009934" cy="464157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9C4A5AE-422D-4A28-B98D-ECCCD57E2061}"/>
              </a:ext>
            </a:extLst>
          </p:cNvPr>
          <p:cNvSpPr txBox="1"/>
          <p:nvPr/>
        </p:nvSpPr>
        <p:spPr>
          <a:xfrm>
            <a:off x="1572370" y="281523"/>
            <a:ext cx="11795760" cy="830997"/>
          </a:xfrm>
          <a:prstGeom prst="rect">
            <a:avLst/>
          </a:prstGeom>
          <a:noFill/>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1890"/>
                </a:solidFill>
                <a:effectLst/>
                <a:uLnTx/>
                <a:uFillTx/>
                <a:latin typeface="Calibri"/>
                <a:ea typeface="+mn-ea"/>
                <a:cs typeface="+mn-cs"/>
              </a:rPr>
              <a:t>CLEAR TREND:  THE CENSUS DIVERSITY INDEX</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91CAD4A1-70BC-480B-BBF1-F7FB6E90B1E9}"/>
              </a:ext>
            </a:extLst>
          </p:cNvPr>
          <p:cNvSpPr txBox="1">
            <a:spLocks/>
          </p:cNvSpPr>
          <p:nvPr/>
        </p:nvSpPr>
        <p:spPr>
          <a:xfrm>
            <a:off x="1486894" y="1260944"/>
            <a:ext cx="11795760" cy="1463040"/>
          </a:xfrm>
          <a:prstGeom prst="rect">
            <a:avLst/>
          </a:prstGeom>
        </p:spPr>
        <p:txBody>
          <a:bodyPr lIns="91440" tIns="45720" rIns="91440" bIns="45720"/>
          <a:lstStyle>
            <a:lvl1pPr marL="274320" indent="-274320" algn="l" defTabSz="1097280"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probability that two people chosen at random would be of a different race and ethnicity on a 0-100 scale. The scale ranges from 0 (no diversity) to 100</a:t>
            </a:r>
          </a:p>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384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C44C146-C7B8-4BAF-AA6B-6EA85BD36F44}"/>
              </a:ext>
            </a:extLst>
          </p:cNvPr>
          <p:cNvSpPr txBox="1"/>
          <p:nvPr/>
        </p:nvSpPr>
        <p:spPr>
          <a:xfrm>
            <a:off x="7118230" y="3084347"/>
            <a:ext cx="704039" cy="707886"/>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34</a:t>
            </a:r>
          </a:p>
        </p:txBody>
      </p:sp>
      <p:sp>
        <p:nvSpPr>
          <p:cNvPr id="12" name="TextBox 11">
            <a:extLst>
              <a:ext uri="{FF2B5EF4-FFF2-40B4-BE49-F238E27FC236}">
                <a16:creationId xmlns:a16="http://schemas.microsoft.com/office/drawing/2014/main" id="{E48FF3F4-0BF2-461C-8F5E-935EB81F988D}"/>
              </a:ext>
            </a:extLst>
          </p:cNvPr>
          <p:cNvSpPr txBox="1"/>
          <p:nvPr/>
        </p:nvSpPr>
        <p:spPr>
          <a:xfrm>
            <a:off x="8640418" y="4839253"/>
            <a:ext cx="704039" cy="707886"/>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47</a:t>
            </a:r>
          </a:p>
        </p:txBody>
      </p:sp>
      <p:sp>
        <p:nvSpPr>
          <p:cNvPr id="13" name="TextBox 12">
            <a:extLst>
              <a:ext uri="{FF2B5EF4-FFF2-40B4-BE49-F238E27FC236}">
                <a16:creationId xmlns:a16="http://schemas.microsoft.com/office/drawing/2014/main" id="{7BE2D672-627F-425B-AF57-811F01A4255A}"/>
              </a:ext>
            </a:extLst>
          </p:cNvPr>
          <p:cNvSpPr txBox="1"/>
          <p:nvPr/>
        </p:nvSpPr>
        <p:spPr>
          <a:xfrm>
            <a:off x="9423970" y="5728708"/>
            <a:ext cx="781878" cy="70788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52</a:t>
            </a:r>
          </a:p>
        </p:txBody>
      </p:sp>
      <p:sp>
        <p:nvSpPr>
          <p:cNvPr id="14" name="TextBox 13">
            <a:extLst>
              <a:ext uri="{FF2B5EF4-FFF2-40B4-BE49-F238E27FC236}">
                <a16:creationId xmlns:a16="http://schemas.microsoft.com/office/drawing/2014/main" id="{28E61264-81E7-4D40-9857-1B722D7B0586}"/>
              </a:ext>
            </a:extLst>
          </p:cNvPr>
          <p:cNvSpPr txBox="1"/>
          <p:nvPr/>
        </p:nvSpPr>
        <p:spPr>
          <a:xfrm>
            <a:off x="10721104" y="6594014"/>
            <a:ext cx="704039" cy="707886"/>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61</a:t>
            </a:r>
          </a:p>
        </p:txBody>
      </p:sp>
    </p:spTree>
    <p:extLst>
      <p:ext uri="{BB962C8B-B14F-4D97-AF65-F5344CB8AC3E}">
        <p14:creationId xmlns:p14="http://schemas.microsoft.com/office/powerpoint/2010/main" val="1888543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pic>
        <p:nvPicPr>
          <p:cNvPr id="152580" name="Picture 4" descr="http://www.visapro.ca/en/sites/www.visapro.ca/files/imagecache/Foto-Originala/H12a-Canada-Indian-family-playing-outdoors-Mitchell-Dean.jpg">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59630" y="10"/>
            <a:ext cx="8770770" cy="403798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152578" name="Picture 2" descr="http://photography.ratishnaroor.com/images/Utah-India-mela-photobooth/Utah-indian-family-cultural-center-photoshoot01.jpg">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59630" y="4191609"/>
            <a:ext cx="8770770" cy="403799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75" name="Freeform: Shape 7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5201" cy="82296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04798" cy="82296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10538" y="1008463"/>
            <a:ext cx="5799362" cy="1492301"/>
          </a:xfrm>
        </p:spPr>
        <p:txBody>
          <a:bodyPr>
            <a:noAutofit/>
          </a:bodyPr>
          <a:lstStyle/>
          <a:p>
            <a:r>
              <a:rPr lang="en-US" sz="6000" dirty="0">
                <a:solidFill>
                  <a:srgbClr val="0D1890"/>
                </a:solidFill>
                <a:latin typeface="+mn-lt"/>
              </a:rPr>
              <a:t>Southeast Asians</a:t>
            </a:r>
          </a:p>
        </p:txBody>
      </p:sp>
      <p:sp>
        <p:nvSpPr>
          <p:cNvPr id="79" name="Rectangle 7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82572"/>
            <a:ext cx="153619" cy="784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Rectangle 8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52" y="2633472"/>
            <a:ext cx="5870448" cy="21945"/>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52" y="2633472"/>
            <a:ext cx="5870448" cy="21945"/>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37667" y="3015133"/>
            <a:ext cx="5799363" cy="4397221"/>
          </a:xfrm>
        </p:spPr>
        <p:txBody>
          <a:bodyPr>
            <a:normAutofit/>
          </a:bodyPr>
          <a:lstStyle/>
          <a:p>
            <a:r>
              <a:rPr lang="en-US" sz="3600" dirty="0">
                <a:solidFill>
                  <a:srgbClr val="0D1890"/>
                </a:solidFill>
              </a:rPr>
              <a:t>Value and Affordability – and </a:t>
            </a:r>
            <a:r>
              <a:rPr lang="en-US" sz="3600" u="sng" dirty="0">
                <a:solidFill>
                  <a:srgbClr val="0D1890"/>
                </a:solidFill>
              </a:rPr>
              <a:t>Total Cost</a:t>
            </a:r>
          </a:p>
          <a:p>
            <a:endParaRPr lang="en-US" sz="3600" dirty="0">
              <a:solidFill>
                <a:srgbClr val="0D1890"/>
              </a:solidFill>
            </a:endParaRPr>
          </a:p>
          <a:p>
            <a:r>
              <a:rPr lang="en-US" sz="3600" dirty="0">
                <a:solidFill>
                  <a:srgbClr val="0D1890"/>
                </a:solidFill>
              </a:rPr>
              <a:t>Transparency</a:t>
            </a:r>
          </a:p>
          <a:p>
            <a:pPr lvl="1"/>
            <a:r>
              <a:rPr lang="en-US" sz="3600" dirty="0">
                <a:solidFill>
                  <a:srgbClr val="0D1890"/>
                </a:solidFill>
              </a:rPr>
              <a:t>About fees, extra charges, hurdles &amp; delays</a:t>
            </a:r>
          </a:p>
        </p:txBody>
      </p:sp>
    </p:spTree>
    <p:extLst>
      <p:ext uri="{BB962C8B-B14F-4D97-AF65-F5344CB8AC3E}">
        <p14:creationId xmlns:p14="http://schemas.microsoft.com/office/powerpoint/2010/main" val="201876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0532"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398"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75136" y="819698"/>
            <a:ext cx="5472700" cy="1353681"/>
          </a:xfrm>
        </p:spPr>
        <p:txBody>
          <a:bodyPr anchor="ctr">
            <a:noAutofit/>
          </a:bodyPr>
          <a:lstStyle/>
          <a:p>
            <a:r>
              <a:rPr lang="en-US" sz="5400" dirty="0">
                <a:solidFill>
                  <a:srgbClr val="0D1890"/>
                </a:solidFill>
                <a:latin typeface="+mn-lt"/>
              </a:rPr>
              <a:t>Selling to Southeast Asians</a:t>
            </a:r>
          </a:p>
        </p:txBody>
      </p:sp>
      <p:grpSp>
        <p:nvGrpSpPr>
          <p:cNvPr id="15053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300180"/>
            <a:ext cx="426237" cy="808152"/>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150534"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0535"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8102" y="2508682"/>
            <a:ext cx="5157216" cy="329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288235" y="2796606"/>
            <a:ext cx="6184363" cy="4775502"/>
          </a:xfrm>
        </p:spPr>
        <p:txBody>
          <a:bodyPr anchor="ctr">
            <a:noAutofit/>
          </a:bodyPr>
          <a:lstStyle/>
          <a:p>
            <a:r>
              <a:rPr lang="en-US" sz="3200" dirty="0">
                <a:solidFill>
                  <a:srgbClr val="0D1890"/>
                </a:solidFill>
              </a:rPr>
              <a:t>Promote that your company is legally sound</a:t>
            </a:r>
          </a:p>
          <a:p>
            <a:pPr>
              <a:buNone/>
            </a:pPr>
            <a:endParaRPr lang="en-US" sz="3200" dirty="0">
              <a:solidFill>
                <a:srgbClr val="0D1890"/>
              </a:solidFill>
            </a:endParaRPr>
          </a:p>
          <a:p>
            <a:r>
              <a:rPr lang="en-US" sz="3200" dirty="0">
                <a:solidFill>
                  <a:srgbClr val="0D1890"/>
                </a:solidFill>
              </a:rPr>
              <a:t>Heritage:  </a:t>
            </a:r>
            <a:endParaRPr lang="en-US" sz="3200" i="1" dirty="0">
              <a:solidFill>
                <a:srgbClr val="0D1890"/>
              </a:solidFill>
            </a:endParaRPr>
          </a:p>
          <a:p>
            <a:pPr lvl="1"/>
            <a:r>
              <a:rPr lang="en-US" sz="3200" i="1" dirty="0">
                <a:solidFill>
                  <a:srgbClr val="0D1890"/>
                </a:solidFill>
              </a:rPr>
              <a:t>“Been in business for 35 years”</a:t>
            </a:r>
          </a:p>
          <a:p>
            <a:endParaRPr lang="en-US" sz="3200" dirty="0">
              <a:solidFill>
                <a:srgbClr val="0D1890"/>
              </a:solidFill>
            </a:endParaRPr>
          </a:p>
          <a:p>
            <a:r>
              <a:rPr lang="en-US" sz="3200" dirty="0">
                <a:solidFill>
                  <a:srgbClr val="0D1890"/>
                </a:solidFill>
              </a:rPr>
              <a:t>Promote any awards or accolades you’ve earned</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37204" y="0"/>
            <a:ext cx="1793196" cy="822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2972" y="616623"/>
            <a:ext cx="7211239" cy="70014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pic>
        <p:nvPicPr>
          <p:cNvPr id="150530" name="Picture 2" descr="http://blogs.law.harvard.edu/pamphlet/files/2012/09/contract.jpg">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7173345" y="959222"/>
            <a:ext cx="6510492" cy="6311155"/>
          </a:xfrm>
          <a:prstGeom prst="rect">
            <a:avLst/>
          </a:prstGeom>
          <a:noFill/>
        </p:spPr>
      </p:pic>
    </p:spTree>
    <p:extLst>
      <p:ext uri="{BB962C8B-B14F-4D97-AF65-F5344CB8AC3E}">
        <p14:creationId xmlns:p14="http://schemas.microsoft.com/office/powerpoint/2010/main" val="307544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0530"/>
                                        </p:tgtEl>
                                        <p:attrNameLst>
                                          <p:attrName>style.visibility</p:attrName>
                                        </p:attrNameLst>
                                      </p:cBhvr>
                                      <p:to>
                                        <p:strVal val="visible"/>
                                      </p:to>
                                    </p:set>
                                    <p:anim calcmode="lin" valueType="num">
                                      <p:cBhvr additive="base">
                                        <p:cTn id="12" dur="500" fill="hold"/>
                                        <p:tgtEl>
                                          <p:spTgt spid="150530"/>
                                        </p:tgtEl>
                                        <p:attrNameLst>
                                          <p:attrName>ppt_x</p:attrName>
                                        </p:attrNameLst>
                                      </p:cBhvr>
                                      <p:tavLst>
                                        <p:tav tm="0">
                                          <p:val>
                                            <p:strVal val="#ppt_x"/>
                                          </p:val>
                                        </p:tav>
                                        <p:tav tm="100000">
                                          <p:val>
                                            <p:strVal val="#ppt_x"/>
                                          </p:val>
                                        </p:tav>
                                      </p:tavLst>
                                    </p:anim>
                                    <p:anim calcmode="lin" valueType="num">
                                      <p:cBhvr additive="base">
                                        <p:cTn id="13" dur="500" fill="hold"/>
                                        <p:tgtEl>
                                          <p:spTgt spid="1505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66" y="416965"/>
            <a:ext cx="13320980" cy="21616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005840" y="702259"/>
            <a:ext cx="12618720" cy="1590675"/>
          </a:xfrm>
        </p:spPr>
        <p:txBody>
          <a:bodyPr>
            <a:normAutofit/>
          </a:bodyPr>
          <a:lstStyle/>
          <a:p>
            <a:r>
              <a:rPr lang="en-US" dirty="0">
                <a:solidFill>
                  <a:schemeClr val="bg1"/>
                </a:solidFill>
                <a:latin typeface="+mn-lt"/>
              </a:rPr>
              <a:t>  Most Global Cultures:   “Three Cups of Tea”  </a:t>
            </a:r>
          </a:p>
        </p:txBody>
      </p:sp>
      <p:pic>
        <p:nvPicPr>
          <p:cNvPr id="151554" name="Picture 2" descr="http://a57.foxnews.com/global.fncstatic.com/static/managed/img/Health/660/371/Black%20Tea.jpg?ve=1">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1043" y="3230217"/>
            <a:ext cx="6312663" cy="3705058"/>
          </a:xfrm>
          <a:prstGeom prst="rect">
            <a:avLst/>
          </a:prstGeom>
          <a:noFill/>
        </p:spPr>
      </p:pic>
      <p:sp>
        <p:nvSpPr>
          <p:cNvPr id="3" name="Content Placeholder 2"/>
          <p:cNvSpPr>
            <a:spLocks noGrp="1"/>
          </p:cNvSpPr>
          <p:nvPr>
            <p:ph idx="1"/>
          </p:nvPr>
        </p:nvSpPr>
        <p:spPr>
          <a:xfrm>
            <a:off x="7458881" y="2243607"/>
            <a:ext cx="6867939" cy="5283734"/>
          </a:xfrm>
        </p:spPr>
        <p:txBody>
          <a:bodyPr anchor="ctr">
            <a:normAutofit/>
          </a:bodyPr>
          <a:lstStyle/>
          <a:p>
            <a:pPr marL="0" indent="0">
              <a:buNone/>
            </a:pPr>
            <a:endParaRPr lang="en-US" sz="2200" dirty="0"/>
          </a:p>
          <a:p>
            <a:pPr marL="0" indent="0">
              <a:buNone/>
            </a:pPr>
            <a:r>
              <a:rPr lang="en-US" dirty="0">
                <a:solidFill>
                  <a:srgbClr val="0D1890"/>
                </a:solidFill>
              </a:rPr>
              <a:t>The first cup is shared as strangers</a:t>
            </a:r>
          </a:p>
          <a:p>
            <a:pPr marL="0" indent="0">
              <a:buNone/>
            </a:pPr>
            <a:endParaRPr lang="en-US" dirty="0">
              <a:solidFill>
                <a:srgbClr val="0D1890"/>
              </a:solidFill>
            </a:endParaRPr>
          </a:p>
          <a:p>
            <a:pPr marL="0" indent="0">
              <a:buNone/>
            </a:pPr>
            <a:r>
              <a:rPr lang="en-US" dirty="0">
                <a:solidFill>
                  <a:srgbClr val="0D1890"/>
                </a:solidFill>
              </a:rPr>
              <a:t>The second cup is shared as friends</a:t>
            </a:r>
          </a:p>
          <a:p>
            <a:pPr marL="0" indent="0">
              <a:buNone/>
            </a:pPr>
            <a:endParaRPr lang="en-US" dirty="0">
              <a:solidFill>
                <a:srgbClr val="0D1890"/>
              </a:solidFill>
            </a:endParaRPr>
          </a:p>
          <a:p>
            <a:pPr marL="0" indent="0">
              <a:buNone/>
            </a:pPr>
            <a:r>
              <a:rPr lang="en-US" dirty="0">
                <a:solidFill>
                  <a:srgbClr val="0D1890"/>
                </a:solidFill>
              </a:rPr>
              <a:t>The third cup is shared as family</a:t>
            </a:r>
          </a:p>
        </p:txBody>
      </p:sp>
    </p:spTree>
    <p:extLst>
      <p:ext uri="{BB962C8B-B14F-4D97-AF65-F5344CB8AC3E}">
        <p14:creationId xmlns:p14="http://schemas.microsoft.com/office/powerpoint/2010/main" val="170149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D5C96-6AB9-4BE3-8362-A312D135DB3C}"/>
              </a:ext>
            </a:extLst>
          </p:cNvPr>
          <p:cNvSpPr>
            <a:spLocks noGrp="1"/>
          </p:cNvSpPr>
          <p:nvPr>
            <p:ph type="title"/>
          </p:nvPr>
        </p:nvSpPr>
        <p:spPr>
          <a:xfrm>
            <a:off x="1005840" y="389561"/>
            <a:ext cx="12618720" cy="1133486"/>
          </a:xfrm>
        </p:spPr>
        <p:txBody>
          <a:bodyPr anchor="b">
            <a:noAutofit/>
          </a:bodyPr>
          <a:lstStyle/>
          <a:p>
            <a:pPr algn="ctr"/>
            <a:r>
              <a:rPr lang="en-US" sz="5400" dirty="0">
                <a:solidFill>
                  <a:srgbClr val="0D1890"/>
                </a:solidFill>
                <a:latin typeface="+mn-lt"/>
              </a:rPr>
              <a:t>HOW TO LEVERAGE THESE INSIGHTS</a:t>
            </a:r>
          </a:p>
        </p:txBody>
      </p:sp>
      <p:graphicFrame>
        <p:nvGraphicFramePr>
          <p:cNvPr id="31" name="Content Placeholder 2">
            <a:extLst>
              <a:ext uri="{FF2B5EF4-FFF2-40B4-BE49-F238E27FC236}">
                <a16:creationId xmlns:a16="http://schemas.microsoft.com/office/drawing/2014/main" id="{8F325B63-8DC3-42DD-9132-BAC0E4F6FCE2}"/>
              </a:ext>
            </a:extLst>
          </p:cNvPr>
          <p:cNvGraphicFramePr>
            <a:graphicFrameLocks noGrp="1"/>
          </p:cNvGraphicFramePr>
          <p:nvPr>
            <p:ph idx="1"/>
            <p:extLst>
              <p:ext uri="{D42A27DB-BD31-4B8C-83A1-F6EECF244321}">
                <p14:modId xmlns:p14="http://schemas.microsoft.com/office/powerpoint/2010/main" val="3639345155"/>
              </p:ext>
            </p:extLst>
          </p:nvPr>
        </p:nvGraphicFramePr>
        <p:xfrm>
          <a:off x="1005840" y="1503996"/>
          <a:ext cx="12618720" cy="5963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9347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F7D4E-9D16-5D4C-9ED1-A49CC898B49B}"/>
              </a:ext>
            </a:extLst>
          </p:cNvPr>
          <p:cNvSpPr/>
          <p:nvPr/>
        </p:nvSpPr>
        <p:spPr>
          <a:xfrm>
            <a:off x="0" y="5583936"/>
            <a:ext cx="14630400" cy="162153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Placeholder 1"/>
          <p:cNvSpPr txBox="1">
            <a:spLocks/>
          </p:cNvSpPr>
          <p:nvPr/>
        </p:nvSpPr>
        <p:spPr>
          <a:xfrm>
            <a:off x="0" y="5840138"/>
            <a:ext cx="14630400" cy="1109133"/>
          </a:xfrm>
          <a:prstGeom prst="rect">
            <a:avLst/>
          </a:prstGeom>
        </p:spPr>
        <p:txBody>
          <a:bodyPr vert="horz" lIns="146304" tIns="73152" rIns="146304" bIns="73152"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ctr" defTabSz="731520" rtl="0" eaLnBrk="1" fontAlgn="auto" latinLnBrk="0" hangingPunct="1">
              <a:lnSpc>
                <a:spcPct val="100000"/>
              </a:lnSpc>
              <a:spcBef>
                <a:spcPct val="0"/>
              </a:spcBef>
              <a:spcAft>
                <a:spcPts val="0"/>
              </a:spcAft>
              <a:buClrTx/>
              <a:buSzTx/>
              <a:buFontTx/>
              <a:buNone/>
              <a:tabLst/>
              <a:defRPr/>
            </a:pPr>
            <a:r>
              <a:rPr kumimoji="0" lang="en-US" sz="3840" b="1" i="0" u="none" strike="noStrike" kern="1200" cap="none" spc="128" normalizeH="0" baseline="0" noProof="0" dirty="0">
                <a:ln>
                  <a:noFill/>
                </a:ln>
                <a:solidFill>
                  <a:prstClr val="black"/>
                </a:solidFill>
                <a:effectLst/>
                <a:uLnTx/>
                <a:uFillTx/>
                <a:latin typeface="Arial" charset="0"/>
                <a:ea typeface="Arial" charset="0"/>
                <a:cs typeface="Arial" charset="0"/>
              </a:rPr>
              <a:t>TREND #4:  UNIVERSAL VALUES EMERGE</a:t>
            </a:r>
            <a:endParaRPr kumimoji="0" lang="en-JM" sz="3840" b="1" i="0" u="none" strike="noStrike" kern="1200" cap="none" spc="128" normalizeH="0" baseline="0" noProof="0" dirty="0">
              <a:ln>
                <a:noFill/>
              </a:ln>
              <a:solidFill>
                <a:prstClr val="black"/>
              </a:solidFill>
              <a:effectLst/>
              <a:uLnTx/>
              <a:uFillTx/>
              <a:latin typeface="Helvetica"/>
              <a:ea typeface="+mj-ea"/>
              <a:cs typeface="Helvetica"/>
            </a:endParaRPr>
          </a:p>
        </p:txBody>
      </p:sp>
    </p:spTree>
    <p:extLst>
      <p:ext uri="{BB962C8B-B14F-4D97-AF65-F5344CB8AC3E}">
        <p14:creationId xmlns:p14="http://schemas.microsoft.com/office/powerpoint/2010/main" val="121220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4" name="Picture 4" descr="http://efuneral.com/wp-content/uploads/2012/08/Green-Funera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10"/>
            <a:ext cx="14630399" cy="8229590"/>
          </a:xfrm>
          <a:prstGeom prst="rect">
            <a:avLst/>
          </a:prstGeom>
          <a:noFill/>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1197810"/>
            <a:ext cx="7220606" cy="7031790"/>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109728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851337" y="2296740"/>
            <a:ext cx="5044965" cy="1611304"/>
          </a:xfrm>
        </p:spPr>
        <p:txBody>
          <a:bodyPr>
            <a:normAutofit/>
          </a:bodyPr>
          <a:lstStyle/>
          <a:p>
            <a:pPr algn="ctr"/>
            <a:r>
              <a:rPr lang="en-US" sz="4300" dirty="0">
                <a:solidFill>
                  <a:srgbClr val="0D1890"/>
                </a:solidFill>
                <a:latin typeface="+mn-lt"/>
              </a:rPr>
              <a:t>GREEN MATTERS</a:t>
            </a:r>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44461" y="4004566"/>
            <a:ext cx="1122504"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30619" y="4101087"/>
            <a:ext cx="5770181" cy="3861812"/>
          </a:xfrm>
        </p:spPr>
        <p:txBody>
          <a:bodyPr anchor="ctr">
            <a:normAutofit fontScale="92500"/>
          </a:bodyPr>
          <a:lstStyle/>
          <a:p>
            <a:r>
              <a:rPr lang="en-US" sz="3600" dirty="0">
                <a:solidFill>
                  <a:srgbClr val="0D1890"/>
                </a:solidFill>
              </a:rPr>
              <a:t>50% of U.S. homeowners say they want more green choices</a:t>
            </a:r>
          </a:p>
          <a:p>
            <a:endParaRPr lang="en-US" sz="3600" dirty="0">
              <a:solidFill>
                <a:srgbClr val="0D1890"/>
              </a:solidFill>
            </a:endParaRPr>
          </a:p>
          <a:p>
            <a:r>
              <a:rPr lang="en-US" sz="3600" dirty="0">
                <a:solidFill>
                  <a:srgbClr val="0D1890"/>
                </a:solidFill>
              </a:rPr>
              <a:t>37% are more likely to pay attention to brands that are committed to the environment or environmental causes</a:t>
            </a:r>
          </a:p>
          <a:p>
            <a:endParaRPr lang="en-US" sz="2200" dirty="0"/>
          </a:p>
        </p:txBody>
      </p:sp>
    </p:spTree>
    <p:extLst>
      <p:ext uri="{BB962C8B-B14F-4D97-AF65-F5344CB8AC3E}">
        <p14:creationId xmlns:p14="http://schemas.microsoft.com/office/powerpoint/2010/main" val="25430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37" name="Right Triangle 2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92064" y="4003040"/>
            <a:ext cx="3950208" cy="384048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35374025-37C3-47CB-885C-BA16917F62F9}"/>
              </a:ext>
            </a:extLst>
          </p:cNvPr>
          <p:cNvSpPr>
            <a:spLocks noGrp="1"/>
          </p:cNvSpPr>
          <p:nvPr>
            <p:ph type="title"/>
          </p:nvPr>
        </p:nvSpPr>
        <p:spPr>
          <a:xfrm>
            <a:off x="7493200" y="-31714"/>
            <a:ext cx="6556031" cy="4193277"/>
          </a:xfrm>
        </p:spPr>
        <p:txBody>
          <a:bodyPr vert="horz" lIns="91440" tIns="45720" rIns="91440" bIns="45720" rtlCol="0" anchor="b">
            <a:normAutofit/>
          </a:bodyPr>
          <a:lstStyle/>
          <a:p>
            <a:pPr algn="ctr" defTabSz="914400"/>
            <a:r>
              <a:rPr lang="en-US" sz="6000" dirty="0">
                <a:solidFill>
                  <a:srgbClr val="0D1890"/>
                </a:solidFill>
                <a:latin typeface="+mn-lt"/>
              </a:rPr>
              <a:t>Every Business is a </a:t>
            </a:r>
            <a:br>
              <a:rPr lang="en-US" sz="6000" dirty="0">
                <a:solidFill>
                  <a:srgbClr val="0D1890"/>
                </a:solidFill>
                <a:latin typeface="+mn-lt"/>
              </a:rPr>
            </a:br>
            <a:r>
              <a:rPr lang="en-US" sz="6000" dirty="0">
                <a:solidFill>
                  <a:srgbClr val="0D1890"/>
                </a:solidFill>
                <a:latin typeface="+mn-lt"/>
              </a:rPr>
              <a:t>Local Business</a:t>
            </a:r>
          </a:p>
        </p:txBody>
      </p:sp>
      <p:pic>
        <p:nvPicPr>
          <p:cNvPr id="5" name="Picture 2" descr="http://www.instyrochmarketing.com/wp-content/uploads/2013/05/keep-it-local-logo-concepts.gif">
            <a:extLst>
              <a:ext uri="{FF2B5EF4-FFF2-40B4-BE49-F238E27FC236}">
                <a16:creationId xmlns:a16="http://schemas.microsoft.com/office/drawing/2014/main" id="{F85EE2FC-975E-49C6-B5CB-FF1BBB9FAF4C}"/>
              </a:ext>
            </a:extLst>
          </p:cNvPr>
          <p:cNvPicPr>
            <a:picLocks noGrp="1" noChangeAspect="1" noChangeArrowheads="1"/>
          </p:cNvPicPr>
          <p:nvPr>
            <p:ph idx="4294967295"/>
          </p:nvPr>
        </p:nvPicPr>
        <p:blipFill rotWithShape="1">
          <a:blip r:embed="rId2" cstate="screen">
            <a:extLst>
              <a:ext uri="{28A0092B-C50C-407E-A947-70E740481C1C}">
                <a14:useLocalDpi xmlns:a14="http://schemas.microsoft.com/office/drawing/2010/main"/>
              </a:ext>
            </a:extLst>
          </a:blip>
          <a:srcRect r="171" b="8"/>
          <a:stretch/>
        </p:blipFill>
        <p:spPr bwMode="auto">
          <a:xfrm>
            <a:off x="746010" y="747930"/>
            <a:ext cx="6569187" cy="672945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2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241" y="747930"/>
            <a:ext cx="6169951" cy="6729458"/>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6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9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30482" y="1289777"/>
            <a:ext cx="6682794" cy="1748403"/>
          </a:xfrm>
        </p:spPr>
        <p:txBody>
          <a:bodyPr anchor="b">
            <a:normAutofit/>
          </a:bodyPr>
          <a:lstStyle/>
          <a:p>
            <a:r>
              <a:rPr lang="en-US" dirty="0">
                <a:solidFill>
                  <a:srgbClr val="0D1890"/>
                </a:solidFill>
                <a:latin typeface="+mn-lt"/>
              </a:rPr>
              <a:t>FASTER IS BETTER AND SIMPLE IS AWESOME</a:t>
            </a:r>
          </a:p>
        </p:txBody>
      </p:sp>
      <p:grpSp>
        <p:nvGrpSpPr>
          <p:cNvPr id="100" name="Group 9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425" y="622379"/>
            <a:ext cx="1354058" cy="1016649"/>
            <a:chOff x="8183879" y="1000124"/>
            <a:chExt cx="1562267" cy="1172973"/>
          </a:xfrm>
        </p:grpSpPr>
        <p:sp>
          <p:nvSpPr>
            <p:cNvPr id="9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0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803513" y="3680431"/>
            <a:ext cx="7709763" cy="4301519"/>
          </a:xfrm>
        </p:spPr>
        <p:txBody>
          <a:bodyPr anchor="t">
            <a:normAutofit/>
          </a:bodyPr>
          <a:lstStyle/>
          <a:p>
            <a:r>
              <a:rPr lang="en-US" sz="4000" dirty="0">
                <a:solidFill>
                  <a:srgbClr val="0D1890"/>
                </a:solidFill>
              </a:rPr>
              <a:t>Fast, simple, easy, clear, not clunky</a:t>
            </a:r>
          </a:p>
          <a:p>
            <a:endParaRPr lang="en-US" sz="4000" dirty="0">
              <a:solidFill>
                <a:srgbClr val="0D1890"/>
              </a:solidFill>
            </a:endParaRPr>
          </a:p>
          <a:p>
            <a:r>
              <a:rPr lang="en-US" sz="4000" dirty="0">
                <a:solidFill>
                  <a:srgbClr val="0D1890"/>
                </a:solidFill>
              </a:rPr>
              <a:t>Not DIY  - it’s now DIM</a:t>
            </a:r>
          </a:p>
          <a:p>
            <a:endParaRPr lang="en-US" sz="4000" i="1" dirty="0">
              <a:solidFill>
                <a:srgbClr val="0D1890"/>
              </a:solidFill>
            </a:endParaRPr>
          </a:p>
          <a:p>
            <a:r>
              <a:rPr lang="en-US" sz="4000" i="1" dirty="0">
                <a:solidFill>
                  <a:srgbClr val="0D1890"/>
                </a:solidFill>
              </a:rPr>
              <a:t>Do It Myself</a:t>
            </a:r>
          </a:p>
          <a:p>
            <a:endParaRPr lang="en-US" sz="2400"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27164" y="4114800"/>
            <a:ext cx="5588813" cy="4059926"/>
          </a:xfrm>
          <a:prstGeom prst="rect">
            <a:avLst/>
          </a:prstGeom>
        </p:spPr>
      </p:pic>
      <p:pic>
        <p:nvPicPr>
          <p:cNvPr id="6" name="Picture 5">
            <a:extLst>
              <a:ext uri="{FF2B5EF4-FFF2-40B4-BE49-F238E27FC236}">
                <a16:creationId xmlns:a16="http://schemas.microsoft.com/office/drawing/2014/main" id="{30AC56B0-A78D-4792-B269-2F7742181E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3222" y="54874"/>
            <a:ext cx="5254259" cy="3819402"/>
          </a:xfrm>
          <a:prstGeom prst="rect">
            <a:avLst/>
          </a:prstGeom>
        </p:spPr>
      </p:pic>
    </p:spTree>
    <p:extLst>
      <p:ext uri="{BB962C8B-B14F-4D97-AF65-F5344CB8AC3E}">
        <p14:creationId xmlns:p14="http://schemas.microsoft.com/office/powerpoint/2010/main" val="358627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14626743"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757513" cy="82296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55604" cy="82296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5FAA9D9-393A-42EB-9C46-126CF8AD846C}"/>
              </a:ext>
            </a:extLst>
          </p:cNvPr>
          <p:cNvSpPr>
            <a:spLocks noGrp="1"/>
          </p:cNvSpPr>
          <p:nvPr>
            <p:ph type="title"/>
          </p:nvPr>
        </p:nvSpPr>
        <p:spPr>
          <a:xfrm>
            <a:off x="955482" y="450263"/>
            <a:ext cx="6188659" cy="1613970"/>
          </a:xfrm>
        </p:spPr>
        <p:txBody>
          <a:bodyPr>
            <a:normAutofit/>
          </a:bodyPr>
          <a:lstStyle/>
          <a:p>
            <a:pPr algn="ctr"/>
            <a:r>
              <a:rPr kumimoji="0" lang="en-US" sz="5400" b="0" i="0" u="none" strike="noStrike" kern="1200" cap="none" spc="0" normalizeH="0" baseline="0" noProof="0" dirty="0">
                <a:ln>
                  <a:noFill/>
                </a:ln>
                <a:effectLst/>
                <a:uLnTx/>
                <a:uFillTx/>
                <a:latin typeface="Calibri"/>
              </a:rPr>
              <a:t>Talk Straight &amp;          Be Honest</a:t>
            </a:r>
            <a:endParaRPr lang="en-US" sz="5400" dirty="0"/>
          </a:p>
        </p:txBody>
      </p:sp>
      <p:sp>
        <p:nvSpPr>
          <p:cNvPr id="3" name="Content Placeholder 2">
            <a:extLst>
              <a:ext uri="{FF2B5EF4-FFF2-40B4-BE49-F238E27FC236}">
                <a16:creationId xmlns:a16="http://schemas.microsoft.com/office/drawing/2014/main" id="{B9B16419-61E2-46A4-AFA6-C1B4361FA257}"/>
              </a:ext>
            </a:extLst>
          </p:cNvPr>
          <p:cNvSpPr>
            <a:spLocks noGrp="1"/>
          </p:cNvSpPr>
          <p:nvPr>
            <p:ph idx="1"/>
          </p:nvPr>
        </p:nvSpPr>
        <p:spPr>
          <a:xfrm>
            <a:off x="784425" y="3042136"/>
            <a:ext cx="6530775" cy="4527612"/>
          </a:xfrm>
        </p:spPr>
        <p:txBody>
          <a:bodyPr>
            <a:noAutofit/>
          </a:bodyPr>
          <a:lstStyle/>
          <a:p>
            <a:r>
              <a:rPr lang="en-US" sz="4800" i="1" dirty="0">
                <a:solidFill>
                  <a:srgbClr val="FFC000"/>
                </a:solidFill>
              </a:rPr>
              <a:t>Even when it’s hard</a:t>
            </a:r>
          </a:p>
          <a:p>
            <a:endParaRPr lang="en-US" sz="4800" dirty="0"/>
          </a:p>
          <a:p>
            <a:r>
              <a:rPr lang="en-US" sz="4800" dirty="0"/>
              <a:t>Use simple language </a:t>
            </a:r>
          </a:p>
        </p:txBody>
      </p:sp>
      <p:pic>
        <p:nvPicPr>
          <p:cNvPr id="4" name="Picture 4" descr="Just Tell Me!">
            <a:extLst>
              <a:ext uri="{FF2B5EF4-FFF2-40B4-BE49-F238E27FC236}">
                <a16:creationId xmlns:a16="http://schemas.microsoft.com/office/drawing/2014/main" id="{A4DEC61C-0EF0-46A3-9657-7FB62EA9E1F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
          <a:stretch/>
        </p:blipFill>
        <p:spPr bwMode="auto">
          <a:xfrm>
            <a:off x="8363570" y="2765966"/>
            <a:ext cx="5684356" cy="251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1727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2" descr="https://pictures.dealer.com/l/lhmtoyotapeoria/0090/8e04feecb39fd17deb1c275d857d185ex.jpg">
            <a:hlinkClick r:id="rId2"/>
            <a:extLst>
              <a:ext uri="{FF2B5EF4-FFF2-40B4-BE49-F238E27FC236}">
                <a16:creationId xmlns:a16="http://schemas.microsoft.com/office/drawing/2014/main" id="{48570771-D408-4E50-9E54-1E1A8B57057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3"/>
          <a:stretch/>
        </p:blipFill>
        <p:spPr bwMode="auto">
          <a:xfrm>
            <a:off x="2226343" y="3141240"/>
            <a:ext cx="6671376" cy="4498848"/>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3055" y="386078"/>
            <a:ext cx="8469968" cy="2357119"/>
          </a:xfrm>
          <a:prstGeom prst="rect">
            <a:avLst/>
          </a:prstGeom>
          <a:solidFill>
            <a:srgbClr val="684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9107" y="589512"/>
            <a:ext cx="7913027" cy="1950252"/>
          </a:xfrm>
        </p:spPr>
        <p:txBody>
          <a:bodyPr>
            <a:normAutofit/>
          </a:bodyPr>
          <a:lstStyle/>
          <a:p>
            <a:r>
              <a:rPr lang="en-US" sz="4500" dirty="0">
                <a:solidFill>
                  <a:srgbClr val="FFFFFF"/>
                </a:solidFill>
                <a:latin typeface="+mn-lt"/>
              </a:rPr>
              <a:t>TOYOTA CREATED MUTUAL STRATEGY WITH THEIR DEALERS</a:t>
            </a:r>
          </a:p>
        </p:txBody>
      </p:sp>
      <p:sp>
        <p:nvSpPr>
          <p:cNvPr id="146" name="Rectangle 14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68370" y="386078"/>
            <a:ext cx="5175951" cy="745744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p:cNvSpPr>
            <a:spLocks noGrp="1"/>
          </p:cNvSpPr>
          <p:nvPr>
            <p:ph idx="1"/>
          </p:nvPr>
        </p:nvSpPr>
        <p:spPr>
          <a:xfrm>
            <a:off x="9192156" y="1082646"/>
            <a:ext cx="4928377" cy="6397143"/>
          </a:xfrm>
        </p:spPr>
        <p:txBody>
          <a:bodyPr anchor="ctr">
            <a:normAutofit lnSpcReduction="10000"/>
          </a:bodyPr>
          <a:lstStyle/>
          <a:p>
            <a:pPr marL="0" indent="0">
              <a:buNone/>
            </a:pPr>
            <a:r>
              <a:rPr lang="en-US" sz="3000" dirty="0">
                <a:solidFill>
                  <a:srgbClr val="FFFFFF"/>
                </a:solidFill>
              </a:rPr>
              <a:t>Trucks are top sellers and high gross profit vehicles</a:t>
            </a:r>
          </a:p>
          <a:p>
            <a:pPr marL="0" indent="0">
              <a:buNone/>
            </a:pPr>
            <a:endParaRPr lang="en-US" sz="3000" dirty="0">
              <a:solidFill>
                <a:srgbClr val="FFFFFF"/>
              </a:solidFill>
            </a:endParaRPr>
          </a:p>
          <a:p>
            <a:pPr marL="0" indent="0">
              <a:buNone/>
            </a:pPr>
            <a:r>
              <a:rPr lang="en-US" sz="3000" dirty="0">
                <a:solidFill>
                  <a:srgbClr val="FFFFFF"/>
                </a:solidFill>
              </a:rPr>
              <a:t>Toyota needed truck volume</a:t>
            </a:r>
          </a:p>
          <a:p>
            <a:pPr marL="0" indent="0">
              <a:buNone/>
            </a:pPr>
            <a:endParaRPr lang="en-US" sz="3000" dirty="0">
              <a:solidFill>
                <a:srgbClr val="FFFFFF"/>
              </a:solidFill>
            </a:endParaRPr>
          </a:p>
          <a:p>
            <a:pPr marL="0" indent="0">
              <a:buNone/>
            </a:pPr>
            <a:endParaRPr lang="en-US" sz="3000" dirty="0">
              <a:solidFill>
                <a:srgbClr val="FFFFFF"/>
              </a:solidFill>
            </a:endParaRPr>
          </a:p>
          <a:p>
            <a:pPr marL="0" indent="0">
              <a:buNone/>
            </a:pPr>
            <a:r>
              <a:rPr lang="en-US" sz="3000" dirty="0">
                <a:solidFill>
                  <a:srgbClr val="FFFFFF"/>
                </a:solidFill>
              </a:rPr>
              <a:t>Dealer meetings:</a:t>
            </a:r>
          </a:p>
          <a:p>
            <a:pPr marL="548640" lvl="1" indent="0">
              <a:buNone/>
            </a:pPr>
            <a:endParaRPr lang="en-US" sz="4400" i="1" dirty="0">
              <a:solidFill>
                <a:srgbClr val="FCD01F"/>
              </a:solidFill>
            </a:endParaRPr>
          </a:p>
          <a:p>
            <a:pPr marL="548640" lvl="1" indent="0">
              <a:buNone/>
            </a:pPr>
            <a:r>
              <a:rPr lang="en-US" sz="4400" i="1" dirty="0">
                <a:solidFill>
                  <a:srgbClr val="FCD01F"/>
                </a:solidFill>
              </a:rPr>
              <a:t>“We can’t hit our sales numbers unless we hit our truck numbers”</a:t>
            </a:r>
          </a:p>
          <a:p>
            <a:endParaRPr lang="en-US" sz="2700" dirty="0">
              <a:solidFill>
                <a:srgbClr val="FFFFFF"/>
              </a:solidFill>
            </a:endParaRPr>
          </a:p>
        </p:txBody>
      </p:sp>
      <p:pic>
        <p:nvPicPr>
          <p:cNvPr id="41" name="Picture 4" descr="http://www.car-brand-names.com/wp-content/uploads/2015/07/Toyota-emblem-3.jpg">
            <a:hlinkClick r:id="rId4"/>
            <a:extLst>
              <a:ext uri="{FF2B5EF4-FFF2-40B4-BE49-F238E27FC236}">
                <a16:creationId xmlns:a16="http://schemas.microsoft.com/office/drawing/2014/main" id="{FB4C6785-224F-480D-B8A5-787AE286863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6079" y="2254833"/>
            <a:ext cx="2708742" cy="2452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3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6A759-B895-44A6-8546-B60F0E6B1BC4}"/>
              </a:ext>
            </a:extLst>
          </p:cNvPr>
          <p:cNvSpPr>
            <a:spLocks noGrp="1"/>
          </p:cNvSpPr>
          <p:nvPr>
            <p:ph type="title"/>
          </p:nvPr>
        </p:nvSpPr>
        <p:spPr/>
        <p:txBody>
          <a:bodyPr/>
          <a:lstStyle/>
          <a:p>
            <a:pPr algn="ctr"/>
            <a:r>
              <a:rPr lang="en-US" dirty="0">
                <a:solidFill>
                  <a:srgbClr val="0D1890"/>
                </a:solidFill>
                <a:latin typeface="+mn-lt"/>
              </a:rPr>
              <a:t>Top 5 Most &amp; Least Diverse States</a:t>
            </a:r>
          </a:p>
        </p:txBody>
      </p:sp>
      <p:sp>
        <p:nvSpPr>
          <p:cNvPr id="5" name="Content Placeholder 4">
            <a:extLst>
              <a:ext uri="{FF2B5EF4-FFF2-40B4-BE49-F238E27FC236}">
                <a16:creationId xmlns:a16="http://schemas.microsoft.com/office/drawing/2014/main" id="{AE078E03-1CFD-4854-9C49-BD3C55F76801}"/>
              </a:ext>
            </a:extLst>
          </p:cNvPr>
          <p:cNvSpPr>
            <a:spLocks noGrp="1"/>
          </p:cNvSpPr>
          <p:nvPr>
            <p:ph sz="half" idx="1"/>
          </p:nvPr>
        </p:nvSpPr>
        <p:spPr/>
        <p:txBody>
          <a:bodyPr/>
          <a:lstStyle/>
          <a:p>
            <a:pPr marL="0" indent="0">
              <a:buNone/>
            </a:pPr>
            <a:r>
              <a:rPr lang="en-US" dirty="0">
                <a:solidFill>
                  <a:srgbClr val="0D1890"/>
                </a:solidFill>
              </a:rPr>
              <a:t>      </a:t>
            </a:r>
            <a:r>
              <a:rPr lang="en-US" u="sng" dirty="0">
                <a:solidFill>
                  <a:srgbClr val="0D1890"/>
                </a:solidFill>
              </a:rPr>
              <a:t>Most Diverse States:</a:t>
            </a:r>
          </a:p>
          <a:p>
            <a:pPr marL="0" indent="0">
              <a:buNone/>
            </a:pPr>
            <a:endParaRPr lang="en-US" dirty="0">
              <a:solidFill>
                <a:srgbClr val="0D1890"/>
              </a:solidFill>
            </a:endParaRPr>
          </a:p>
          <a:p>
            <a:pPr marL="0" indent="0">
              <a:buNone/>
            </a:pPr>
            <a:r>
              <a:rPr lang="en-US" dirty="0">
                <a:solidFill>
                  <a:srgbClr val="0D1890"/>
                </a:solidFill>
              </a:rPr>
              <a:t>Hawaii			76</a:t>
            </a:r>
          </a:p>
          <a:p>
            <a:pPr marL="0" indent="0">
              <a:buNone/>
            </a:pPr>
            <a:r>
              <a:rPr lang="en-US" dirty="0">
                <a:solidFill>
                  <a:srgbClr val="0D1890"/>
                </a:solidFill>
              </a:rPr>
              <a:t>California			70</a:t>
            </a:r>
          </a:p>
          <a:p>
            <a:pPr marL="0" indent="0">
              <a:buNone/>
            </a:pPr>
            <a:r>
              <a:rPr lang="en-US" dirty="0">
                <a:solidFill>
                  <a:srgbClr val="0D1890"/>
                </a:solidFill>
              </a:rPr>
              <a:t>Nevada			68</a:t>
            </a:r>
          </a:p>
          <a:p>
            <a:pPr marL="0" indent="0">
              <a:buNone/>
            </a:pPr>
            <a:r>
              <a:rPr lang="en-US" dirty="0">
                <a:solidFill>
                  <a:srgbClr val="0D1890"/>
                </a:solidFill>
              </a:rPr>
              <a:t>Texas				67</a:t>
            </a:r>
          </a:p>
          <a:p>
            <a:pPr marL="0" indent="0">
              <a:buNone/>
            </a:pPr>
            <a:r>
              <a:rPr lang="en-US" dirty="0">
                <a:solidFill>
                  <a:srgbClr val="0D1890"/>
                </a:solidFill>
              </a:rPr>
              <a:t>New York			65</a:t>
            </a:r>
          </a:p>
          <a:p>
            <a:pPr marL="0" indent="0">
              <a:buNone/>
            </a:pPr>
            <a:endParaRPr lang="en-US" dirty="0">
              <a:solidFill>
                <a:srgbClr val="0D1890"/>
              </a:solidFill>
            </a:endParaRPr>
          </a:p>
        </p:txBody>
      </p:sp>
      <p:sp>
        <p:nvSpPr>
          <p:cNvPr id="6" name="Content Placeholder 5">
            <a:extLst>
              <a:ext uri="{FF2B5EF4-FFF2-40B4-BE49-F238E27FC236}">
                <a16:creationId xmlns:a16="http://schemas.microsoft.com/office/drawing/2014/main" id="{A11CBEB4-169F-4DA4-8810-1583CD65FDCC}"/>
              </a:ext>
            </a:extLst>
          </p:cNvPr>
          <p:cNvSpPr>
            <a:spLocks noGrp="1"/>
          </p:cNvSpPr>
          <p:nvPr>
            <p:ph sz="half" idx="2"/>
          </p:nvPr>
        </p:nvSpPr>
        <p:spPr>
          <a:xfrm>
            <a:off x="7780266" y="2190751"/>
            <a:ext cx="6217920" cy="5221606"/>
          </a:xfrm>
        </p:spPr>
        <p:txBody>
          <a:bodyPr/>
          <a:lstStyle/>
          <a:p>
            <a:pPr marL="0" indent="0" algn="ctr">
              <a:buNone/>
            </a:pPr>
            <a:r>
              <a:rPr lang="en-US" u="sng" dirty="0">
                <a:solidFill>
                  <a:srgbClr val="0D1890"/>
                </a:solidFill>
              </a:rPr>
              <a:t>Least Diverse States:</a:t>
            </a:r>
          </a:p>
          <a:p>
            <a:pPr marL="0" indent="0" algn="ctr">
              <a:buNone/>
            </a:pPr>
            <a:endParaRPr lang="en-US" u="sng" dirty="0">
              <a:solidFill>
                <a:srgbClr val="0D1890"/>
              </a:solidFill>
            </a:endParaRPr>
          </a:p>
          <a:p>
            <a:pPr marL="0" indent="0">
              <a:buNone/>
            </a:pPr>
            <a:r>
              <a:rPr lang="en-US" dirty="0">
                <a:solidFill>
                  <a:srgbClr val="0D1890"/>
                </a:solidFill>
              </a:rPr>
              <a:t>     Maine			19</a:t>
            </a:r>
          </a:p>
          <a:p>
            <a:pPr marL="0" indent="0">
              <a:buNone/>
            </a:pPr>
            <a:r>
              <a:rPr lang="en-US" dirty="0">
                <a:solidFill>
                  <a:srgbClr val="0D1890"/>
                </a:solidFill>
              </a:rPr>
              <a:t>     Vermont 			20</a:t>
            </a:r>
          </a:p>
          <a:p>
            <a:pPr marL="0" indent="0">
              <a:buNone/>
            </a:pPr>
            <a:r>
              <a:rPr lang="en-US" dirty="0">
                <a:solidFill>
                  <a:srgbClr val="0D1890"/>
                </a:solidFill>
              </a:rPr>
              <a:t>     West Virginia		20</a:t>
            </a:r>
          </a:p>
          <a:p>
            <a:pPr marL="0" indent="0">
              <a:buNone/>
            </a:pPr>
            <a:r>
              <a:rPr lang="en-US" dirty="0">
                <a:solidFill>
                  <a:srgbClr val="0D1890"/>
                </a:solidFill>
              </a:rPr>
              <a:t>     New Hampshire		24</a:t>
            </a:r>
          </a:p>
          <a:p>
            <a:pPr marL="0" indent="0">
              <a:buNone/>
            </a:pPr>
            <a:r>
              <a:rPr lang="en-US" dirty="0">
                <a:solidFill>
                  <a:srgbClr val="0D1890"/>
                </a:solidFill>
              </a:rPr>
              <a:t>     Montana			30</a:t>
            </a:r>
          </a:p>
        </p:txBody>
      </p:sp>
      <p:sp>
        <p:nvSpPr>
          <p:cNvPr id="7" name="TextBox 6">
            <a:extLst>
              <a:ext uri="{FF2B5EF4-FFF2-40B4-BE49-F238E27FC236}">
                <a16:creationId xmlns:a16="http://schemas.microsoft.com/office/drawing/2014/main" id="{E713A5B1-F684-4525-986A-99AD6F33C0B9}"/>
              </a:ext>
            </a:extLst>
          </p:cNvPr>
          <p:cNvSpPr txBox="1"/>
          <p:nvPr/>
        </p:nvSpPr>
        <p:spPr>
          <a:xfrm>
            <a:off x="117987" y="7391729"/>
            <a:ext cx="1401346" cy="261610"/>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Source:  Census 2020</a:t>
            </a:r>
          </a:p>
        </p:txBody>
      </p:sp>
    </p:spTree>
    <p:extLst>
      <p:ext uri="{BB962C8B-B14F-4D97-AF65-F5344CB8AC3E}">
        <p14:creationId xmlns:p14="http://schemas.microsoft.com/office/powerpoint/2010/main" val="388686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3055" y="386078"/>
            <a:ext cx="8469968" cy="2357119"/>
          </a:xfrm>
          <a:prstGeom prst="rect">
            <a:avLst/>
          </a:prstGeom>
          <a:solidFill>
            <a:srgbClr val="564F4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9107" y="589512"/>
            <a:ext cx="7913027" cy="1950252"/>
          </a:xfrm>
        </p:spPr>
        <p:txBody>
          <a:bodyPr>
            <a:normAutofit/>
          </a:bodyPr>
          <a:lstStyle/>
          <a:p>
            <a:r>
              <a:rPr lang="en-US">
                <a:solidFill>
                  <a:srgbClr val="FFFFFF"/>
                </a:solidFill>
                <a:latin typeface="+mn-lt"/>
              </a:rPr>
              <a:t>Toyota Kept it Simple…</a:t>
            </a:r>
          </a:p>
        </p:txBody>
      </p:sp>
      <p:pic>
        <p:nvPicPr>
          <p:cNvPr id="25602" name="Picture 2" descr="https://kpbs.media.clients.ellingtoncms.com/img/photos/2010/01/29/96198268_tx700.jpg?8e0a8887e886a6ff6e13ee030987b3616fc57cd3">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3056" y="2945883"/>
            <a:ext cx="8469967" cy="4896305"/>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68370" y="386078"/>
            <a:ext cx="5175951" cy="745744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9205236" y="1137919"/>
            <a:ext cx="4902218" cy="7457441"/>
          </a:xfrm>
        </p:spPr>
        <p:txBody>
          <a:bodyPr anchor="ctr">
            <a:normAutofit fontScale="92500" lnSpcReduction="10000"/>
          </a:bodyPr>
          <a:lstStyle/>
          <a:p>
            <a:r>
              <a:rPr lang="en-US" sz="2800" dirty="0">
                <a:solidFill>
                  <a:srgbClr val="FFFFFF"/>
                </a:solidFill>
                <a:latin typeface="Calibri" panose="020F0502020204030204" pitchFamily="34" charset="0"/>
                <a:cs typeface="Calibri" panose="020F0502020204030204" pitchFamily="34" charset="0"/>
              </a:rPr>
              <a:t>They asked:  </a:t>
            </a:r>
          </a:p>
          <a:p>
            <a:endParaRPr lang="en-US" sz="2800" dirty="0">
              <a:solidFill>
                <a:srgbClr val="FFFFFF"/>
              </a:solidFill>
              <a:latin typeface="Calibri" panose="020F0502020204030204" pitchFamily="34" charset="0"/>
              <a:cs typeface="Calibri" panose="020F0502020204030204" pitchFamily="34" charset="0"/>
            </a:endParaRPr>
          </a:p>
          <a:p>
            <a:pPr marL="548640" lvl="1" indent="0">
              <a:buNone/>
            </a:pPr>
            <a:r>
              <a:rPr lang="en-US" sz="3900" i="1" dirty="0">
                <a:solidFill>
                  <a:srgbClr val="FCD01F"/>
                </a:solidFill>
                <a:latin typeface="Calibri" panose="020F0502020204030204" pitchFamily="34" charset="0"/>
                <a:cs typeface="Calibri" panose="020F0502020204030204" pitchFamily="34" charset="0"/>
              </a:rPr>
              <a:t>“What do you need from us to help you sell more trucks?”</a:t>
            </a:r>
          </a:p>
          <a:p>
            <a:endParaRPr lang="en-US" sz="3900" i="1" dirty="0">
              <a:solidFill>
                <a:srgbClr val="FCD01F"/>
              </a:solidFill>
              <a:latin typeface="Calibri" panose="020F0502020204030204" pitchFamily="34" charset="0"/>
              <a:cs typeface="Calibri" panose="020F0502020204030204" pitchFamily="34" charset="0"/>
            </a:endParaRPr>
          </a:p>
          <a:p>
            <a:endParaRPr lang="en-US" sz="2400" dirty="0">
              <a:solidFill>
                <a:srgbClr val="FCD01F"/>
              </a:solidFill>
              <a:latin typeface="Calibri" panose="020F0502020204030204" pitchFamily="34" charset="0"/>
              <a:cs typeface="Calibri" panose="020F0502020204030204" pitchFamily="34" charset="0"/>
            </a:endParaRPr>
          </a:p>
          <a:p>
            <a:r>
              <a:rPr lang="en-US" sz="2800" dirty="0">
                <a:solidFill>
                  <a:srgbClr val="FFFFFF"/>
                </a:solidFill>
                <a:latin typeface="Calibri" panose="020F0502020204030204" pitchFamily="34" charset="0"/>
                <a:cs typeface="Calibri" panose="020F0502020204030204" pitchFamily="34" charset="0"/>
              </a:rPr>
              <a:t>Dealers answered:</a:t>
            </a:r>
          </a:p>
          <a:p>
            <a:endParaRPr lang="en-US" sz="2800" dirty="0">
              <a:solidFill>
                <a:srgbClr val="FFFFFF"/>
              </a:solidFill>
              <a:latin typeface="Calibri" panose="020F0502020204030204" pitchFamily="34" charset="0"/>
              <a:cs typeface="Calibri" panose="020F0502020204030204" pitchFamily="34" charset="0"/>
            </a:endParaRPr>
          </a:p>
          <a:p>
            <a:pPr lvl="1"/>
            <a:r>
              <a:rPr lang="en-US" sz="2800" dirty="0">
                <a:solidFill>
                  <a:srgbClr val="FFFFFF"/>
                </a:solidFill>
                <a:latin typeface="Calibri" panose="020F0502020204030204" pitchFamily="34" charset="0"/>
                <a:cs typeface="Calibri" panose="020F0502020204030204" pitchFamily="34" charset="0"/>
              </a:rPr>
              <a:t>More product training</a:t>
            </a:r>
          </a:p>
          <a:p>
            <a:pPr lvl="1"/>
            <a:r>
              <a:rPr lang="en-US" sz="2800" dirty="0">
                <a:solidFill>
                  <a:srgbClr val="FFFFFF"/>
                </a:solidFill>
                <a:latin typeface="Calibri" panose="020F0502020204030204" pitchFamily="34" charset="0"/>
                <a:cs typeface="Calibri" panose="020F0502020204030204" pitchFamily="34" charset="0"/>
              </a:rPr>
              <a:t>More inventory on popularly equipped vehicles</a:t>
            </a:r>
          </a:p>
          <a:p>
            <a:pPr lvl="1"/>
            <a:r>
              <a:rPr lang="en-US" sz="2800" dirty="0">
                <a:solidFill>
                  <a:srgbClr val="FFFFFF"/>
                </a:solidFill>
                <a:latin typeface="Calibri" panose="020F0502020204030204" pitchFamily="34" charset="0"/>
                <a:cs typeface="Calibri" panose="020F0502020204030204" pitchFamily="34" charset="0"/>
              </a:rPr>
              <a:t>Enhanced advertising/marketing funds</a:t>
            </a:r>
          </a:p>
          <a:p>
            <a:pPr lvl="1"/>
            <a:r>
              <a:rPr lang="en-US" sz="2800" dirty="0">
                <a:solidFill>
                  <a:srgbClr val="FFFFFF"/>
                </a:solidFill>
                <a:latin typeface="Calibri" panose="020F0502020204030204" pitchFamily="34" charset="0"/>
                <a:cs typeface="Calibri" panose="020F0502020204030204" pitchFamily="34" charset="0"/>
              </a:rPr>
              <a:t>Salesperson incentives</a:t>
            </a:r>
          </a:p>
          <a:p>
            <a:pPr lvl="1"/>
            <a:r>
              <a:rPr lang="en-US" sz="2800" dirty="0">
                <a:solidFill>
                  <a:srgbClr val="FFFFFF"/>
                </a:solidFill>
                <a:latin typeface="Calibri" panose="020F0502020204030204" pitchFamily="34" charset="0"/>
                <a:cs typeface="Calibri" panose="020F0502020204030204" pitchFamily="34" charset="0"/>
              </a:rPr>
              <a:t>Special promotions</a:t>
            </a:r>
          </a:p>
          <a:p>
            <a:pPr lvl="1"/>
            <a:endParaRPr lang="en-US" sz="2000" dirty="0">
              <a:solidFill>
                <a:srgbClr val="FFFFFF"/>
              </a:solidFill>
            </a:endParaRPr>
          </a:p>
          <a:p>
            <a:endParaRPr lang="en-US" sz="2000" i="1" dirty="0">
              <a:solidFill>
                <a:srgbClr val="FFFFFF"/>
              </a:solidFill>
            </a:endParaRPr>
          </a:p>
          <a:p>
            <a:endParaRPr lang="en-US"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40700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C76D5C96-6AB9-4BE3-8362-A312D135DB3C}"/>
              </a:ext>
            </a:extLst>
          </p:cNvPr>
          <p:cNvSpPr>
            <a:spLocks noGrp="1"/>
          </p:cNvSpPr>
          <p:nvPr>
            <p:ph type="title"/>
          </p:nvPr>
        </p:nvSpPr>
        <p:spPr>
          <a:xfrm>
            <a:off x="2769924" y="50369"/>
            <a:ext cx="9822126" cy="1748403"/>
          </a:xfrm>
        </p:spPr>
        <p:txBody>
          <a:bodyPr anchor="b">
            <a:noAutofit/>
          </a:bodyPr>
          <a:lstStyle/>
          <a:p>
            <a:r>
              <a:rPr lang="en-US" sz="4800" dirty="0">
                <a:solidFill>
                  <a:srgbClr val="0D1890"/>
                </a:solidFill>
                <a:latin typeface="+mn-lt"/>
              </a:rPr>
              <a:t>HOW TO LEVERAGE THIS TREND</a:t>
            </a:r>
          </a:p>
        </p:txBody>
      </p:sp>
      <p:grpSp>
        <p:nvGrpSpPr>
          <p:cNvPr id="75" name="Group 74">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425" y="622379"/>
            <a:ext cx="1354058" cy="1016649"/>
            <a:chOff x="8183879" y="1000124"/>
            <a:chExt cx="1562267" cy="1172973"/>
          </a:xfrm>
        </p:grpSpPr>
        <p:sp>
          <p:nvSpPr>
            <p:cNvPr id="76"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79" name="Content Placeholder 4">
            <a:extLst>
              <a:ext uri="{FF2B5EF4-FFF2-40B4-BE49-F238E27FC236}">
                <a16:creationId xmlns:a16="http://schemas.microsoft.com/office/drawing/2014/main" id="{25105316-FE10-417F-95EA-965D26820DF5}"/>
              </a:ext>
            </a:extLst>
          </p:cNvPr>
          <p:cNvGraphicFramePr>
            <a:graphicFrameLocks noGrp="1"/>
          </p:cNvGraphicFramePr>
          <p:nvPr>
            <p:ph idx="1"/>
            <p:extLst>
              <p:ext uri="{D42A27DB-BD31-4B8C-83A1-F6EECF244321}">
                <p14:modId xmlns:p14="http://schemas.microsoft.com/office/powerpoint/2010/main" val="1492900949"/>
              </p:ext>
            </p:extLst>
          </p:nvPr>
        </p:nvGraphicFramePr>
        <p:xfrm>
          <a:off x="1005840" y="2190751"/>
          <a:ext cx="13281660" cy="52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899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F7D4E-9D16-5D4C-9ED1-A49CC898B49B}"/>
              </a:ext>
            </a:extLst>
          </p:cNvPr>
          <p:cNvSpPr/>
          <p:nvPr/>
        </p:nvSpPr>
        <p:spPr>
          <a:xfrm>
            <a:off x="0" y="5583936"/>
            <a:ext cx="14630400" cy="162153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Placeholder 1"/>
          <p:cNvSpPr txBox="1">
            <a:spLocks/>
          </p:cNvSpPr>
          <p:nvPr/>
        </p:nvSpPr>
        <p:spPr>
          <a:xfrm>
            <a:off x="0" y="5840138"/>
            <a:ext cx="14630400" cy="1109133"/>
          </a:xfrm>
          <a:prstGeom prst="rect">
            <a:avLst/>
          </a:prstGeom>
        </p:spPr>
        <p:txBody>
          <a:bodyPr vert="horz" lIns="146304" tIns="73152" rIns="146304" bIns="73152"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ctr" defTabSz="731520" rtl="0" eaLnBrk="1" fontAlgn="auto" latinLnBrk="0" hangingPunct="1">
              <a:lnSpc>
                <a:spcPct val="100000"/>
              </a:lnSpc>
              <a:spcBef>
                <a:spcPct val="0"/>
              </a:spcBef>
              <a:spcAft>
                <a:spcPts val="0"/>
              </a:spcAft>
              <a:buClrTx/>
              <a:buSzTx/>
              <a:buFontTx/>
              <a:buNone/>
              <a:tabLst/>
              <a:defRPr/>
            </a:pPr>
            <a:r>
              <a:rPr kumimoji="0" lang="en-US" sz="3840" b="1" i="0" u="none" strike="noStrike" kern="1200" cap="none" spc="128" normalizeH="0" baseline="0" noProof="0" dirty="0">
                <a:ln>
                  <a:noFill/>
                </a:ln>
                <a:solidFill>
                  <a:prstClr val="black"/>
                </a:solidFill>
                <a:effectLst/>
                <a:uLnTx/>
                <a:uFillTx/>
                <a:latin typeface="Arial" charset="0"/>
                <a:ea typeface="Arial" charset="0"/>
                <a:cs typeface="Arial" charset="0"/>
              </a:rPr>
              <a:t>TREND #5:  BE THE GOOD GUYS</a:t>
            </a:r>
            <a:endParaRPr kumimoji="0" lang="en-JM" sz="3840" b="1" i="0" u="none" strike="noStrike" kern="1200" cap="none" spc="128" normalizeH="0" baseline="0" noProof="0" dirty="0">
              <a:ln>
                <a:noFill/>
              </a:ln>
              <a:solidFill>
                <a:prstClr val="black"/>
              </a:solidFill>
              <a:effectLst/>
              <a:uLnTx/>
              <a:uFillTx/>
              <a:latin typeface="Helvetica"/>
              <a:ea typeface="+mj-ea"/>
              <a:cs typeface="Helvetica"/>
            </a:endParaRPr>
          </a:p>
        </p:txBody>
      </p:sp>
    </p:spTree>
    <p:extLst>
      <p:ext uri="{BB962C8B-B14F-4D97-AF65-F5344CB8AC3E}">
        <p14:creationId xmlns:p14="http://schemas.microsoft.com/office/powerpoint/2010/main" val="233315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6039" name="Rectangle 89">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2" name="Picture 4" descr="21 Best Stay at Home Mom Jobs - How Moms Can Make Money From Home">
            <a:extLst>
              <a:ext uri="{FF2B5EF4-FFF2-40B4-BE49-F238E27FC236}">
                <a16:creationId xmlns:a16="http://schemas.microsoft.com/office/drawing/2014/main" id="{75617779-2371-4B47-A6C1-A64656C2F45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3564538" cy="405992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Mami Talks: Connecting With Your Children As a Busy Mom!">
            <a:extLst>
              <a:ext uri="{FF2B5EF4-FFF2-40B4-BE49-F238E27FC236}">
                <a16:creationId xmlns:a16="http://schemas.microsoft.com/office/drawing/2014/main" id="{9B33B211-3D94-41EB-A291-3444B16A3C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87547" y="10"/>
            <a:ext cx="3564558" cy="405992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Busy Single Dad Cleaning House While Son Studying by stusya on Envato  Elements">
            <a:extLst>
              <a:ext uri="{FF2B5EF4-FFF2-40B4-BE49-F238E27FC236}">
                <a16:creationId xmlns:a16="http://schemas.microsoft.com/office/drawing/2014/main" id="{35BC94C7-C6D3-4168-B7B4-62A65E72C6D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75090" y="10"/>
            <a:ext cx="3566160" cy="405992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New research shows the ongoing coronavirus pandemic is disproportionately impacting black moms at both work and home. ">
            <a:extLst>
              <a:ext uri="{FF2B5EF4-FFF2-40B4-BE49-F238E27FC236}">
                <a16:creationId xmlns:a16="http://schemas.microsoft.com/office/drawing/2014/main" id="{E6394D4E-2E46-41F0-BBFA-F6F05A197AD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064240" y="10"/>
            <a:ext cx="3566160" cy="4059923"/>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descr="http://www.momlogic.com/cdn/images/single_moms_guide_to_financial_wealth_pm-thumb-270x27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
          <a:stretch/>
        </p:blipFill>
        <p:spPr bwMode="auto">
          <a:xfrm>
            <a:off x="-1221" y="4169664"/>
            <a:ext cx="7253325" cy="4059936"/>
          </a:xfrm>
          <a:prstGeom prst="rect">
            <a:avLst/>
          </a:prstGeom>
          <a:noFill/>
        </p:spPr>
      </p:pic>
      <p:sp>
        <p:nvSpPr>
          <p:cNvPr id="86040" name="Rectangle 91">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75092" y="4169664"/>
            <a:ext cx="7255308" cy="4059937"/>
          </a:xfrm>
          <a:prstGeom prst="rect">
            <a:avLst/>
          </a:prstGeom>
          <a:solidFill>
            <a:srgbClr val="572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39947" y="4562923"/>
            <a:ext cx="5248585" cy="764549"/>
          </a:xfrm>
        </p:spPr>
        <p:txBody>
          <a:bodyPr>
            <a:noAutofit/>
          </a:bodyPr>
          <a:lstStyle/>
          <a:p>
            <a:r>
              <a:rPr lang="en-US" sz="4400" dirty="0">
                <a:solidFill>
                  <a:srgbClr val="FFFFFF"/>
                </a:solidFill>
                <a:latin typeface="+mn-lt"/>
              </a:rPr>
              <a:t>More Single Parents than Ever Before</a:t>
            </a:r>
          </a:p>
        </p:txBody>
      </p:sp>
      <p:sp>
        <p:nvSpPr>
          <p:cNvPr id="5" name="Content Placeholder 4"/>
          <p:cNvSpPr>
            <a:spLocks noGrp="1"/>
          </p:cNvSpPr>
          <p:nvPr>
            <p:ph idx="1"/>
          </p:nvPr>
        </p:nvSpPr>
        <p:spPr>
          <a:xfrm>
            <a:off x="7742512" y="6237133"/>
            <a:ext cx="6643455" cy="2110478"/>
          </a:xfrm>
        </p:spPr>
        <p:txBody>
          <a:bodyPr>
            <a:normAutofit/>
          </a:bodyPr>
          <a:lstStyle/>
          <a:p>
            <a:pPr marL="548640" lvl="1" indent="0">
              <a:buNone/>
            </a:pPr>
            <a:r>
              <a:rPr lang="en-US" sz="3600" dirty="0">
                <a:solidFill>
                  <a:srgbClr val="FFFFFF"/>
                </a:solidFill>
              </a:rPr>
              <a:t>Anything that helps them or saves time is </a:t>
            </a:r>
            <a:r>
              <a:rPr lang="en-US" sz="3600" i="1" dirty="0">
                <a:solidFill>
                  <a:srgbClr val="FFFFFF"/>
                </a:solidFill>
              </a:rPr>
              <a:t>WONDERFUL</a:t>
            </a:r>
          </a:p>
          <a:p>
            <a:endParaRPr lang="en-US" sz="2200" dirty="0">
              <a:solidFill>
                <a:srgbClr val="FFFFFF"/>
              </a:solidFill>
            </a:endParaRPr>
          </a:p>
        </p:txBody>
      </p:sp>
    </p:spTree>
    <p:extLst>
      <p:ext uri="{BB962C8B-B14F-4D97-AF65-F5344CB8AC3E}">
        <p14:creationId xmlns:p14="http://schemas.microsoft.com/office/powerpoint/2010/main" val="19023457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0"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electrical distributor employee">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76913" y="771525"/>
            <a:ext cx="4100513" cy="2187575"/>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84343C-163D-4460-8C27-7B5A922A6C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44100" y="771525"/>
            <a:ext cx="3878263" cy="2187575"/>
          </a:xfrm>
          <a:prstGeom prst="rect">
            <a:avLst/>
          </a:prstGeom>
        </p:spPr>
      </p:pic>
      <p:pic>
        <p:nvPicPr>
          <p:cNvPr id="6" name="Picture 2" descr="http://www.clientsolv.com/images/CommunityInvolvemen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76913" y="3027363"/>
            <a:ext cx="4498975" cy="4427538"/>
          </a:xfrm>
          <a:prstGeom prst="rect">
            <a:avLst/>
          </a:prstGeom>
        </p:spPr>
      </p:pic>
      <p:pic>
        <p:nvPicPr>
          <p:cNvPr id="4110" name="Picture 14" descr="Image result for hotel chef kids">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344150" y="3027363"/>
            <a:ext cx="3478213" cy="2298700"/>
          </a:xfrm>
          <a:prstGeom prst="rect">
            <a:avLst/>
          </a:prstGeom>
          <a:extLst>
            <a:ext uri="{909E8E84-426E-40DD-AFC4-6F175D3DCCD1}">
              <a14:hiddenFill xmlns:a14="http://schemas.microsoft.com/office/drawing/2010/main">
                <a:solidFill>
                  <a:srgbClr val="FFFFFF"/>
                </a:solidFill>
              </a14:hiddenFill>
            </a:ext>
          </a:extLst>
        </p:spPr>
      </p:pic>
      <p:pic>
        <p:nvPicPr>
          <p:cNvPr id="7" name="Picture 16" descr="Image result for good is the new cool">
            <a:hlinkClick r:id="rId8"/>
            <a:extLst>
              <a:ext uri="{FF2B5EF4-FFF2-40B4-BE49-F238E27FC236}">
                <a16:creationId xmlns:a16="http://schemas.microsoft.com/office/drawing/2014/main" id="{19D19281-8A1C-4170-9883-E6231554393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0344150" y="5394325"/>
            <a:ext cx="3478213" cy="2058988"/>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34440" y="2360719"/>
            <a:ext cx="3154680" cy="3056708"/>
          </a:xfrm>
          <a:noFill/>
        </p:spPr>
        <p:txBody>
          <a:bodyPr anchor="ctr">
            <a:normAutofit/>
          </a:bodyPr>
          <a:lstStyle/>
          <a:p>
            <a:pPr algn="ctr"/>
            <a:r>
              <a:rPr lang="en-US" sz="4300">
                <a:solidFill>
                  <a:srgbClr val="FFFFFF"/>
                </a:solidFill>
                <a:latin typeface="+mn-lt"/>
              </a:rPr>
              <a:t>SHOW YOUR SOUL</a:t>
            </a:r>
          </a:p>
        </p:txBody>
      </p:sp>
    </p:spTree>
    <p:extLst>
      <p:ext uri="{BB962C8B-B14F-4D97-AF65-F5344CB8AC3E}">
        <p14:creationId xmlns:p14="http://schemas.microsoft.com/office/powerpoint/2010/main" val="1439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25372" y="1093339"/>
            <a:ext cx="825305" cy="685315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60196" y="772160"/>
            <a:ext cx="491246" cy="6625697"/>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4634" y="773258"/>
            <a:ext cx="4627229" cy="63019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108C4F2-1D5F-4FC2-BA71-AF54C9726BD8}"/>
              </a:ext>
            </a:extLst>
          </p:cNvPr>
          <p:cNvSpPr>
            <a:spLocks noGrp="1"/>
          </p:cNvSpPr>
          <p:nvPr>
            <p:ph type="title"/>
          </p:nvPr>
        </p:nvSpPr>
        <p:spPr>
          <a:xfrm>
            <a:off x="1227046" y="1827384"/>
            <a:ext cx="4082404" cy="4322296"/>
          </a:xfrm>
        </p:spPr>
        <p:txBody>
          <a:bodyPr anchor="ctr">
            <a:normAutofit/>
          </a:bodyPr>
          <a:lstStyle/>
          <a:p>
            <a:r>
              <a:rPr lang="en-US" sz="6000">
                <a:solidFill>
                  <a:srgbClr val="FFFFFF"/>
                </a:solidFill>
                <a:latin typeface="+mn-lt"/>
              </a:rPr>
              <a:t>HOW TO LEVERAGE THIS TREND</a:t>
            </a:r>
            <a:endParaRPr lang="en-US" sz="6000" dirty="0">
              <a:solidFill>
                <a:srgbClr val="FFFFFF"/>
              </a:solidFill>
              <a:latin typeface="+mn-lt"/>
            </a:endParaRPr>
          </a:p>
        </p:txBody>
      </p:sp>
      <p:graphicFrame>
        <p:nvGraphicFramePr>
          <p:cNvPr id="7" name="Content Placeholder 2">
            <a:extLst>
              <a:ext uri="{FF2B5EF4-FFF2-40B4-BE49-F238E27FC236}">
                <a16:creationId xmlns:a16="http://schemas.microsoft.com/office/drawing/2014/main" id="{E30E3101-1B3D-4210-8B30-551564EA5F10}"/>
              </a:ext>
            </a:extLst>
          </p:cNvPr>
          <p:cNvGraphicFramePr>
            <a:graphicFrameLocks noGrp="1"/>
          </p:cNvGraphicFramePr>
          <p:nvPr>
            <p:ph idx="1"/>
            <p:extLst>
              <p:ext uri="{D42A27DB-BD31-4B8C-83A1-F6EECF244321}">
                <p14:modId xmlns:p14="http://schemas.microsoft.com/office/powerpoint/2010/main" val="2546500546"/>
              </p:ext>
            </p:extLst>
          </p:nvPr>
        </p:nvGraphicFramePr>
        <p:xfrm>
          <a:off x="6051416" y="772160"/>
          <a:ext cx="8159883" cy="6303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1608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F7D4E-9D16-5D4C-9ED1-A49CC898B49B}"/>
              </a:ext>
            </a:extLst>
          </p:cNvPr>
          <p:cNvSpPr/>
          <p:nvPr/>
        </p:nvSpPr>
        <p:spPr>
          <a:xfrm>
            <a:off x="0" y="5583936"/>
            <a:ext cx="14630400" cy="162153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Placeholder 1"/>
          <p:cNvSpPr txBox="1">
            <a:spLocks/>
          </p:cNvSpPr>
          <p:nvPr/>
        </p:nvSpPr>
        <p:spPr>
          <a:xfrm>
            <a:off x="0" y="5840138"/>
            <a:ext cx="14630400" cy="1109133"/>
          </a:xfrm>
          <a:prstGeom prst="rect">
            <a:avLst/>
          </a:prstGeom>
        </p:spPr>
        <p:txBody>
          <a:bodyPr vert="horz" lIns="146304" tIns="73152" rIns="146304" bIns="73152"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ctr" defTabSz="731520" rtl="0" eaLnBrk="1" fontAlgn="auto" latinLnBrk="0" hangingPunct="1">
              <a:lnSpc>
                <a:spcPct val="100000"/>
              </a:lnSpc>
              <a:spcBef>
                <a:spcPct val="0"/>
              </a:spcBef>
              <a:spcAft>
                <a:spcPts val="0"/>
              </a:spcAft>
              <a:buClrTx/>
              <a:buSzTx/>
              <a:buFontTx/>
              <a:buNone/>
              <a:tabLst/>
              <a:defRPr/>
            </a:pPr>
            <a:r>
              <a:rPr kumimoji="0" lang="en-US" sz="3840" b="1" i="0" u="none" strike="noStrike" kern="1200" cap="none" spc="128" normalizeH="0" baseline="0" noProof="0" dirty="0">
                <a:ln>
                  <a:noFill/>
                </a:ln>
                <a:solidFill>
                  <a:prstClr val="black"/>
                </a:solidFill>
                <a:effectLst/>
                <a:uLnTx/>
                <a:uFillTx/>
                <a:latin typeface="Arial" charset="0"/>
                <a:ea typeface="Arial" charset="0"/>
                <a:cs typeface="Arial" charset="0"/>
              </a:rPr>
              <a:t>TREND #6:  GIVE PEOPLE WHAT THEY WANT</a:t>
            </a:r>
            <a:endParaRPr kumimoji="0" lang="en-JM" sz="3840" b="1" i="0" u="none" strike="noStrike" kern="1200" cap="none" spc="128" normalizeH="0" baseline="0" noProof="0" dirty="0">
              <a:ln>
                <a:noFill/>
              </a:ln>
              <a:solidFill>
                <a:prstClr val="black"/>
              </a:solidFill>
              <a:effectLst/>
              <a:uLnTx/>
              <a:uFillTx/>
              <a:latin typeface="Helvetica"/>
              <a:ea typeface="+mj-ea"/>
              <a:cs typeface="Helvetica"/>
            </a:endParaRPr>
          </a:p>
        </p:txBody>
      </p:sp>
    </p:spTree>
    <p:extLst>
      <p:ext uri="{BB962C8B-B14F-4D97-AF65-F5344CB8AC3E}">
        <p14:creationId xmlns:p14="http://schemas.microsoft.com/office/powerpoint/2010/main" val="124812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064022"/>
            <a:ext cx="14646275" cy="1873341"/>
          </a:xfrm>
          <a:prstGeom prst="rect">
            <a:avLst/>
          </a:prstGeom>
          <a:solidFill>
            <a:srgbClr val="D535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393193" y="274325"/>
            <a:ext cx="10598658" cy="861774"/>
          </a:xfrm>
          <a:prstGeom prst="rect">
            <a:avLst/>
          </a:prstGeom>
          <a:noFill/>
        </p:spPr>
        <p:txBody>
          <a:bodyPr wrap="square" lIns="91440" tIns="45720" rIns="91440" bIns="45720"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0D1890"/>
                </a:solidFill>
                <a:effectLst/>
                <a:uLnTx/>
                <a:uFillTx/>
                <a:latin typeface="Calibri"/>
                <a:ea typeface="Franchise" charset="0"/>
                <a:cs typeface="Franchise" charset="0"/>
              </a:rPr>
              <a:t>MACY’S PRODUCTS DIFFER BY REGION</a:t>
            </a:r>
            <a:endParaRPr kumimoji="0" lang="en-US" sz="6101" b="0" i="0" u="none" strike="noStrike" kern="1200" cap="none" spc="0" normalizeH="0" baseline="0" noProof="0" dirty="0">
              <a:ln>
                <a:noFill/>
              </a:ln>
              <a:solidFill>
                <a:srgbClr val="0D1890"/>
              </a:solidFill>
              <a:effectLst/>
              <a:uLnTx/>
              <a:uFillTx/>
              <a:latin typeface="Calibri"/>
              <a:ea typeface="Franchise" charset="0"/>
              <a:cs typeface="Franchise" charset="0"/>
            </a:endParaRPr>
          </a:p>
        </p:txBody>
      </p:sp>
      <p:pic>
        <p:nvPicPr>
          <p:cNvPr id="6" name="Picture 4" descr="http://shop.potsandpans.com/Shared/thumbs/KitchenAidCollectionHeaders/82627_x2400_RGB.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2746" y="2612570"/>
            <a:ext cx="4811653" cy="4481565"/>
          </a:xfrm>
          <a:prstGeom prst="rect">
            <a:avLst/>
          </a:prstGeom>
          <a:noFill/>
        </p:spPr>
      </p:pic>
      <p:pic>
        <p:nvPicPr>
          <p:cNvPr id="8" name="Picture 6" descr="http://cameronartmuseum.com/graphics/past/2012-past-hats.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63827" y="2535204"/>
            <a:ext cx="3981450" cy="5014720"/>
          </a:xfrm>
          <a:prstGeom prst="rect">
            <a:avLst/>
          </a:prstGeom>
          <a:noFill/>
        </p:spPr>
      </p:pic>
      <p:sp>
        <p:nvSpPr>
          <p:cNvPr id="5" name="TextBox 4"/>
          <p:cNvSpPr txBox="1"/>
          <p:nvPr/>
        </p:nvSpPr>
        <p:spPr>
          <a:xfrm>
            <a:off x="1027680" y="1649763"/>
            <a:ext cx="3733800" cy="769441"/>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D1890"/>
                </a:solidFill>
                <a:effectLst/>
                <a:uLnTx/>
                <a:uFillTx/>
                <a:latin typeface="Calibri"/>
                <a:ea typeface="+mn-ea"/>
                <a:cs typeface="+mn-cs"/>
              </a:rPr>
              <a:t>SALT LAKE CITY</a:t>
            </a:r>
          </a:p>
        </p:txBody>
      </p:sp>
      <p:sp>
        <p:nvSpPr>
          <p:cNvPr id="9" name="TextBox 8"/>
          <p:cNvSpPr txBox="1"/>
          <p:nvPr/>
        </p:nvSpPr>
        <p:spPr>
          <a:xfrm>
            <a:off x="6135122" y="1603232"/>
            <a:ext cx="3733800" cy="769441"/>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a:ln>
                  <a:noFill/>
                </a:ln>
                <a:solidFill>
                  <a:srgbClr val="0D1890"/>
                </a:solidFill>
                <a:effectLst/>
                <a:uLnTx/>
                <a:uFillTx/>
                <a:latin typeface="Calibri"/>
                <a:ea typeface="+mn-ea"/>
                <a:cs typeface="+mn-cs"/>
              </a:rPr>
              <a:t>ATLANTA</a:t>
            </a:r>
          </a:p>
        </p:txBody>
      </p:sp>
      <p:pic>
        <p:nvPicPr>
          <p:cNvPr id="2052" name="Picture 4" descr="Image result for asian shorter inseam black white">
            <a:extLst>
              <a:ext uri="{FF2B5EF4-FFF2-40B4-BE49-F238E27FC236}">
                <a16:creationId xmlns:a16="http://schemas.microsoft.com/office/drawing/2014/main" id="{B0C0F85E-687B-45E3-957A-53100D220FC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35025" y="2450765"/>
            <a:ext cx="2582629" cy="5209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FA92DCF-E4EE-4898-8B99-79F5B73084B7}"/>
              </a:ext>
            </a:extLst>
          </p:cNvPr>
          <p:cNvSpPr txBox="1"/>
          <p:nvPr/>
        </p:nvSpPr>
        <p:spPr>
          <a:xfrm>
            <a:off x="10991851" y="1660927"/>
            <a:ext cx="3733800" cy="769441"/>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a:ln>
                  <a:noFill/>
                </a:ln>
                <a:solidFill>
                  <a:srgbClr val="0D1890"/>
                </a:solidFill>
                <a:effectLst/>
                <a:uLnTx/>
                <a:uFillTx/>
                <a:latin typeface="Calibri"/>
                <a:ea typeface="+mn-ea"/>
                <a:cs typeface="+mn-cs"/>
              </a:rPr>
              <a:t>SEATTLE</a:t>
            </a:r>
          </a:p>
        </p:txBody>
      </p:sp>
    </p:spTree>
    <p:extLst>
      <p:ext uri="{BB962C8B-B14F-4D97-AF65-F5344CB8AC3E}">
        <p14:creationId xmlns:p14="http://schemas.microsoft.com/office/powerpoint/2010/main" val="35899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064022"/>
            <a:ext cx="14646275" cy="1873341"/>
          </a:xfrm>
          <a:prstGeom prst="rect">
            <a:avLst/>
          </a:prstGeom>
          <a:solidFill>
            <a:srgbClr val="D535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393193" y="274325"/>
            <a:ext cx="10598658" cy="861774"/>
          </a:xfrm>
          <a:prstGeom prst="rect">
            <a:avLst/>
          </a:prstGeom>
          <a:noFill/>
        </p:spPr>
        <p:txBody>
          <a:bodyPr wrap="square" lIns="91440" tIns="45720" rIns="91440" bIns="45720"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0D1890"/>
                </a:solidFill>
                <a:effectLst/>
                <a:uLnTx/>
                <a:uFillTx/>
                <a:latin typeface="Calibri"/>
                <a:ea typeface="Franchise" charset="0"/>
                <a:cs typeface="Franchise" charset="0"/>
              </a:rPr>
              <a:t>BURGER KING ADJUSTS ITS MENU</a:t>
            </a:r>
            <a:endParaRPr kumimoji="0" lang="en-US" sz="6101" b="0" i="0" u="none" strike="noStrike" kern="1200" cap="none" spc="0" normalizeH="0" baseline="0" noProof="0" dirty="0">
              <a:ln>
                <a:noFill/>
              </a:ln>
              <a:solidFill>
                <a:srgbClr val="0D1890"/>
              </a:solidFill>
              <a:effectLst/>
              <a:uLnTx/>
              <a:uFillTx/>
              <a:latin typeface="Calibri"/>
              <a:ea typeface="Franchise" charset="0"/>
              <a:cs typeface="Franchise" charset="0"/>
            </a:endParaRPr>
          </a:p>
        </p:txBody>
      </p:sp>
      <p:sp>
        <p:nvSpPr>
          <p:cNvPr id="5" name="TextBox 4"/>
          <p:cNvSpPr txBox="1"/>
          <p:nvPr/>
        </p:nvSpPr>
        <p:spPr>
          <a:xfrm>
            <a:off x="1262064" y="1419875"/>
            <a:ext cx="4133850" cy="769441"/>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D1890"/>
                </a:solidFill>
                <a:effectLst/>
                <a:uLnTx/>
                <a:uFillTx/>
                <a:latin typeface="Calibri"/>
                <a:ea typeface="+mn-ea"/>
                <a:cs typeface="+mn-cs"/>
              </a:rPr>
              <a:t>NEW YORK CITY</a:t>
            </a:r>
          </a:p>
        </p:txBody>
      </p:sp>
      <p:sp>
        <p:nvSpPr>
          <p:cNvPr id="9" name="TextBox 8"/>
          <p:cNvSpPr txBox="1"/>
          <p:nvPr/>
        </p:nvSpPr>
        <p:spPr>
          <a:xfrm>
            <a:off x="9124951" y="742766"/>
            <a:ext cx="3733800" cy="1446550"/>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a:ln>
                  <a:noFill/>
                </a:ln>
                <a:solidFill>
                  <a:srgbClr val="0D1890"/>
                </a:solidFill>
                <a:effectLst/>
                <a:uLnTx/>
                <a:uFillTx/>
                <a:latin typeface="Calibri"/>
                <a:ea typeface="+mn-ea"/>
                <a:cs typeface="+mn-cs"/>
              </a:rPr>
              <a:t>BIRMINGHAM</a:t>
            </a:r>
          </a:p>
        </p:txBody>
      </p:sp>
      <p:pic>
        <p:nvPicPr>
          <p:cNvPr id="10" name="Picture 2" descr="http://www.polyvore.com/cgi/img-thing?.out=jpg&amp;size=l&amp;tid=612859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4703" y="2430004"/>
            <a:ext cx="4568571" cy="50253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767204.r4.cf2.rackcdn.com/30d8421e-6849-4a91-b2cc-aa1828313b1b.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26768" y="2430003"/>
            <a:ext cx="5130163" cy="447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013" y="307265"/>
            <a:ext cx="12618720" cy="1069094"/>
          </a:xfrm>
        </p:spPr>
        <p:txBody>
          <a:bodyPr/>
          <a:lstStyle/>
          <a:p>
            <a:pPr algn="ctr"/>
            <a:r>
              <a:rPr lang="en-US" sz="5120" dirty="0">
                <a:solidFill>
                  <a:srgbClr val="0D1890"/>
                </a:solidFill>
                <a:latin typeface="+mn-lt"/>
              </a:rPr>
              <a:t>Be Aware that Our Differences are Real</a:t>
            </a:r>
          </a:p>
        </p:txBody>
      </p:sp>
      <p:sp>
        <p:nvSpPr>
          <p:cNvPr id="3" name="Content Placeholder 2"/>
          <p:cNvSpPr>
            <a:spLocks noGrp="1"/>
          </p:cNvSpPr>
          <p:nvPr>
            <p:ph idx="1"/>
          </p:nvPr>
        </p:nvSpPr>
        <p:spPr>
          <a:xfrm>
            <a:off x="804873" y="1567816"/>
            <a:ext cx="12618720" cy="5221606"/>
          </a:xfrm>
        </p:spPr>
        <p:txBody>
          <a:bodyPr/>
          <a:lstStyle/>
          <a:p>
            <a:r>
              <a:rPr lang="en-US" sz="4480" dirty="0">
                <a:solidFill>
                  <a:srgbClr val="0D1890"/>
                </a:solidFill>
                <a:latin typeface="Franchise"/>
              </a:rPr>
              <a:t>Scott – retail executive</a:t>
            </a:r>
          </a:p>
          <a:p>
            <a:endParaRPr lang="en-US" sz="4480" dirty="0">
              <a:solidFill>
                <a:srgbClr val="0D1890"/>
              </a:solidFill>
              <a:latin typeface="Franchise"/>
            </a:endParaRPr>
          </a:p>
          <a:p>
            <a:endParaRPr lang="en-US" sz="4480" dirty="0">
              <a:solidFill>
                <a:srgbClr val="0D1890"/>
              </a:solidFill>
              <a:latin typeface="Franchise"/>
            </a:endParaRPr>
          </a:p>
          <a:p>
            <a:r>
              <a:rPr lang="en-US" sz="4480" dirty="0">
                <a:solidFill>
                  <a:srgbClr val="0D1890"/>
                </a:solidFill>
                <a:latin typeface="Franchise"/>
              </a:rPr>
              <a:t>Sally’s Beauty Supply</a:t>
            </a:r>
          </a:p>
          <a:p>
            <a:endParaRPr lang="en-US" sz="448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27142" y="4772485"/>
            <a:ext cx="4023360" cy="27096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56320" y="1440178"/>
            <a:ext cx="4510280" cy="2895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3013" y="4666790"/>
            <a:ext cx="4673600" cy="2921000"/>
          </a:xfrm>
          <a:prstGeom prst="rect">
            <a:avLst/>
          </a:prstGeom>
        </p:spPr>
      </p:pic>
    </p:spTree>
    <p:extLst>
      <p:ext uri="{BB962C8B-B14F-4D97-AF65-F5344CB8AC3E}">
        <p14:creationId xmlns:p14="http://schemas.microsoft.com/office/powerpoint/2010/main" val="213126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053"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054"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6"/>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05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Racial and Ethnic Diversity Index by State: 2020">
            <a:extLst>
              <a:ext uri="{FF2B5EF4-FFF2-40B4-BE49-F238E27FC236}">
                <a16:creationId xmlns:a16="http://schemas.microsoft.com/office/drawing/2014/main" id="{2302703A-E309-49C2-82BF-5917DC62036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8640" y="548640"/>
            <a:ext cx="13533120" cy="713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412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58516" y="148834"/>
            <a:ext cx="7903789" cy="1543392"/>
          </a:xfrm>
        </p:spPr>
        <p:txBody>
          <a:bodyPr anchor="b">
            <a:normAutofit/>
          </a:bodyPr>
          <a:lstStyle/>
          <a:p>
            <a:pPr algn="ctr"/>
            <a:r>
              <a:rPr lang="en-US" dirty="0">
                <a:solidFill>
                  <a:srgbClr val="0D1890"/>
                </a:solidFill>
                <a:latin typeface="+mn-lt"/>
              </a:rPr>
              <a:t>WHAT SCOTT DID…</a:t>
            </a:r>
          </a:p>
        </p:txBody>
      </p:sp>
      <p:sp>
        <p:nvSpPr>
          <p:cNvPr id="3" name="Content Placeholder 2"/>
          <p:cNvSpPr>
            <a:spLocks noGrp="1"/>
          </p:cNvSpPr>
          <p:nvPr>
            <p:ph idx="1"/>
          </p:nvPr>
        </p:nvSpPr>
        <p:spPr>
          <a:xfrm>
            <a:off x="6097120" y="2926080"/>
            <a:ext cx="8095958" cy="4542502"/>
          </a:xfrm>
        </p:spPr>
        <p:txBody>
          <a:bodyPr>
            <a:normAutofit/>
          </a:bodyPr>
          <a:lstStyle/>
          <a:p>
            <a:pPr marL="0" indent="0" algn="ctr">
              <a:buNone/>
            </a:pPr>
            <a:r>
              <a:rPr lang="en-US" sz="4800" i="1" dirty="0">
                <a:solidFill>
                  <a:srgbClr val="0D1890"/>
                </a:solidFill>
              </a:rPr>
              <a:t>“Talk to me.  Tell me what’s going on and how I can help.”</a:t>
            </a:r>
          </a:p>
          <a:p>
            <a:endParaRPr lang="en-US" sz="2400" dirty="0"/>
          </a:p>
          <a:p>
            <a:endParaRPr lang="en-US" sz="2400" dirty="0"/>
          </a:p>
          <a:p>
            <a:pPr lvl="1"/>
            <a:r>
              <a:rPr lang="en-US" sz="3200" dirty="0">
                <a:solidFill>
                  <a:srgbClr val="0D1890"/>
                </a:solidFill>
              </a:rPr>
              <a:t>Dialogue		</a:t>
            </a:r>
            <a:r>
              <a:rPr lang="en-US" sz="3200" i="1" dirty="0">
                <a:solidFill>
                  <a:srgbClr val="0D1890"/>
                </a:solidFill>
              </a:rPr>
              <a:t>(talk to me)</a:t>
            </a:r>
          </a:p>
          <a:p>
            <a:pPr lvl="1"/>
            <a:r>
              <a:rPr lang="en-US" sz="3200" dirty="0">
                <a:solidFill>
                  <a:srgbClr val="0D1890"/>
                </a:solidFill>
              </a:rPr>
              <a:t>Barriers			</a:t>
            </a:r>
            <a:r>
              <a:rPr lang="en-US" sz="3200" i="1" dirty="0">
                <a:solidFill>
                  <a:srgbClr val="0D1890"/>
                </a:solidFill>
              </a:rPr>
              <a:t>(what’s going on?)</a:t>
            </a:r>
          </a:p>
          <a:p>
            <a:pPr lvl="1"/>
            <a:r>
              <a:rPr lang="en-US" sz="3200" dirty="0">
                <a:solidFill>
                  <a:srgbClr val="0D1890"/>
                </a:solidFill>
              </a:rPr>
              <a:t>Solutions		</a:t>
            </a:r>
            <a:r>
              <a:rPr lang="en-US" sz="3200" i="1" dirty="0">
                <a:solidFill>
                  <a:srgbClr val="0D1890"/>
                </a:solidFill>
              </a:rPr>
              <a:t>(how can I help?)</a:t>
            </a:r>
          </a:p>
        </p:txBody>
      </p:sp>
      <p:pic>
        <p:nvPicPr>
          <p:cNvPr id="5" name="Picture 4" descr="Magnifying glass on clear background">
            <a:extLst>
              <a:ext uri="{FF2B5EF4-FFF2-40B4-BE49-F238E27FC236}">
                <a16:creationId xmlns:a16="http://schemas.microsoft.com/office/drawing/2014/main" id="{FD37CF1C-7525-4825-B67B-2607458B6A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5562689" cy="82295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120" y="2538140"/>
            <a:ext cx="7571232" cy="0"/>
          </a:xfrm>
          <a:prstGeom prst="line">
            <a:avLst/>
          </a:prstGeom>
          <a:ln w="19050">
            <a:solidFill>
              <a:srgbClr val="E193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32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picture containing indoor, cloth, curtain, bedclothes&#10;&#10;Description automatically generated">
            <a:extLst>
              <a:ext uri="{FF2B5EF4-FFF2-40B4-BE49-F238E27FC236}">
                <a16:creationId xmlns:a16="http://schemas.microsoft.com/office/drawing/2014/main" id="{2F9E739D-0710-4861-B721-CA05C0E32F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4630381" cy="82295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59842" y="-1840963"/>
            <a:ext cx="5510724" cy="146304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85463" y="3710313"/>
            <a:ext cx="10894275" cy="2865120"/>
          </a:xfrm>
        </p:spPr>
        <p:txBody>
          <a:bodyPr vert="horz" lIns="91440" tIns="45720" rIns="91440" bIns="45720" rtlCol="0" anchor="b">
            <a:normAutofit/>
          </a:bodyPr>
          <a:lstStyle/>
          <a:p>
            <a:pPr defTabSz="914400"/>
            <a:r>
              <a:rPr lang="en-US" sz="7900" dirty="0"/>
              <a:t>SELLING TO WOMEN</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90046"/>
            <a:ext cx="11743076" cy="8229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574915" y="6749934"/>
            <a:ext cx="10894275" cy="711570"/>
          </a:xfrm>
        </p:spPr>
        <p:txBody>
          <a:bodyPr vert="horz" lIns="91440" tIns="45720" rIns="91440" bIns="45720" rtlCol="0" anchor="ctr">
            <a:normAutofit/>
          </a:bodyPr>
          <a:lstStyle/>
          <a:p>
            <a:pPr marL="0" indent="0" defTabSz="914400">
              <a:spcBef>
                <a:spcPts val="1000"/>
              </a:spcBef>
              <a:buNone/>
            </a:pPr>
            <a:r>
              <a:rPr lang="en-US" sz="4400" dirty="0">
                <a:solidFill>
                  <a:schemeClr val="bg1"/>
                </a:solidFill>
              </a:rPr>
              <a:t>Value expansive choices, seeing all options </a:t>
            </a:r>
          </a:p>
        </p:txBody>
      </p:sp>
    </p:spTree>
    <p:extLst>
      <p:ext uri="{BB962C8B-B14F-4D97-AF65-F5344CB8AC3E}">
        <p14:creationId xmlns:p14="http://schemas.microsoft.com/office/powerpoint/2010/main" val="6275944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487680" y="274320"/>
            <a:ext cx="13898880" cy="767715"/>
          </a:xfrm>
        </p:spPr>
        <p:txBody>
          <a:bodyPr/>
          <a:lstStyle/>
          <a:p>
            <a:pPr eaLnBrk="1" hangingPunct="1"/>
            <a:r>
              <a:rPr lang="en-US" dirty="0">
                <a:solidFill>
                  <a:srgbClr val="0D1890"/>
                </a:solidFill>
                <a:latin typeface="+mn-lt"/>
              </a:rPr>
              <a:t>SELLING TO MEN</a:t>
            </a:r>
          </a:p>
        </p:txBody>
      </p:sp>
      <p:sp>
        <p:nvSpPr>
          <p:cNvPr id="698371" name="Rectangle 3"/>
          <p:cNvSpPr>
            <a:spLocks noGrp="1" noChangeArrowheads="1"/>
          </p:cNvSpPr>
          <p:nvPr>
            <p:ph type="body" idx="1"/>
          </p:nvPr>
        </p:nvSpPr>
        <p:spPr>
          <a:xfrm>
            <a:off x="747107" y="658177"/>
            <a:ext cx="9997440" cy="5431155"/>
          </a:xfrm>
        </p:spPr>
        <p:txBody>
          <a:bodyPr/>
          <a:lstStyle/>
          <a:p>
            <a:pPr eaLnBrk="1" hangingPunct="1">
              <a:lnSpc>
                <a:spcPct val="90000"/>
              </a:lnSpc>
              <a:buNone/>
            </a:pPr>
            <a:endParaRPr lang="en-US" sz="4480" i="1" dirty="0"/>
          </a:p>
          <a:p>
            <a:pPr eaLnBrk="1" hangingPunct="1">
              <a:lnSpc>
                <a:spcPct val="90000"/>
              </a:lnSpc>
            </a:pPr>
            <a:r>
              <a:rPr lang="en-US" sz="4480" dirty="0">
                <a:solidFill>
                  <a:srgbClr val="0D1890"/>
                </a:solidFill>
              </a:rPr>
              <a:t>Want choices simplified</a:t>
            </a:r>
          </a:p>
          <a:p>
            <a:pPr eaLnBrk="1" hangingPunct="1">
              <a:lnSpc>
                <a:spcPct val="90000"/>
              </a:lnSpc>
            </a:pPr>
            <a:r>
              <a:rPr lang="en-US" sz="4480" dirty="0">
                <a:solidFill>
                  <a:srgbClr val="0D1890"/>
                </a:solidFill>
              </a:rPr>
              <a:t>The “magic number” is 3</a:t>
            </a:r>
            <a:endParaRPr lang="en-US" dirty="0">
              <a:solidFill>
                <a:srgbClr val="0D1890"/>
              </a:solidFill>
            </a:endParaRPr>
          </a:p>
        </p:txBody>
      </p:sp>
      <p:pic>
        <p:nvPicPr>
          <p:cNvPr id="57349" name="Picture 5" descr="http://www.hatsideas.com/wp-content/uploads/2011/07/Mens-Clothin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129588" y="445635"/>
            <a:ext cx="3425638" cy="4141222"/>
          </a:xfrm>
          <a:prstGeom prst="rect">
            <a:avLst/>
          </a:prstGeom>
          <a:noFill/>
          <a:ln w="9525">
            <a:noFill/>
            <a:miter lim="800000"/>
            <a:headEnd/>
            <a:tailEnd/>
          </a:ln>
        </p:spPr>
      </p:pic>
      <p:pic>
        <p:nvPicPr>
          <p:cNvPr id="4098" name="Picture 2" descr="C:\Users\Kelly\AppData\Local\Microsoft\Windows\Temporary Internet Files\Content.Outlook\ZEC6YAOF\scan3 00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24075" y="5459445"/>
            <a:ext cx="5580221" cy="2165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D5F4F1-27EC-44E7-BA8C-13939FD9E60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95863" y="3074461"/>
            <a:ext cx="9106971" cy="2237592"/>
          </a:xfrm>
          <a:prstGeom prst="rect">
            <a:avLst/>
          </a:prstGeom>
        </p:spPr>
      </p:pic>
      <p:pic>
        <p:nvPicPr>
          <p:cNvPr id="4099" name="Picture 3" descr="C:\Users\Kelly\AppData\Local\Microsoft\Windows\Temporary Internet Files\Content.Outlook\ZEC6YAOF\scan2 00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536572" y="5269246"/>
            <a:ext cx="6415950" cy="240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065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98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7349"/>
                                        </p:tgtEl>
                                        <p:attrNameLst>
                                          <p:attrName>style.visibility</p:attrName>
                                        </p:attrNameLst>
                                      </p:cBhvr>
                                      <p:to>
                                        <p:strVal val="visible"/>
                                      </p:to>
                                    </p:set>
                                    <p:anim calcmode="lin" valueType="num">
                                      <p:cBhvr additive="base">
                                        <p:cTn id="15" dur="500" fill="hold"/>
                                        <p:tgtEl>
                                          <p:spTgt spid="57349"/>
                                        </p:tgtEl>
                                        <p:attrNameLst>
                                          <p:attrName>ppt_x</p:attrName>
                                        </p:attrNameLst>
                                      </p:cBhvr>
                                      <p:tavLst>
                                        <p:tav tm="0">
                                          <p:val>
                                            <p:strVal val="#ppt_x"/>
                                          </p:val>
                                        </p:tav>
                                        <p:tav tm="100000">
                                          <p:val>
                                            <p:strVal val="#ppt_x"/>
                                          </p:val>
                                        </p:tav>
                                      </p:tavLst>
                                    </p:anim>
                                    <p:anim calcmode="lin" valueType="num">
                                      <p:cBhvr additive="base">
                                        <p:cTn id="16"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837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0" grpId="0" autoUpdateAnimBg="0"/>
      <p:bldP spid="69837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3055" y="5486400"/>
            <a:ext cx="8469968" cy="2357119"/>
          </a:xfrm>
          <a:prstGeom prst="rect">
            <a:avLst/>
          </a:prstGeom>
          <a:solidFill>
            <a:srgbClr val="43626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7380CF-9ECE-4F1D-B613-3D029F524147}"/>
              </a:ext>
            </a:extLst>
          </p:cNvPr>
          <p:cNvSpPr>
            <a:spLocks noGrp="1"/>
          </p:cNvSpPr>
          <p:nvPr>
            <p:ph type="title"/>
          </p:nvPr>
        </p:nvSpPr>
        <p:spPr>
          <a:xfrm>
            <a:off x="629107" y="5720486"/>
            <a:ext cx="7913027" cy="1950252"/>
          </a:xfrm>
        </p:spPr>
        <p:txBody>
          <a:bodyPr>
            <a:normAutofit/>
          </a:bodyPr>
          <a:lstStyle/>
          <a:p>
            <a:pPr algn="r"/>
            <a:r>
              <a:rPr lang="en-US" dirty="0">
                <a:solidFill>
                  <a:srgbClr val="FFFFFF"/>
                </a:solidFill>
                <a:latin typeface="+mn-lt"/>
              </a:rPr>
              <a:t>WHAT NO ONE WANTS…</a:t>
            </a:r>
          </a:p>
        </p:txBody>
      </p:sp>
      <p:pic>
        <p:nvPicPr>
          <p:cNvPr id="2052" name="Picture 4" descr="Millennial business owners most likely to work with insurance agents |  PropertyCasualty360">
            <a:extLst>
              <a:ext uri="{FF2B5EF4-FFF2-40B4-BE49-F238E27FC236}">
                <a16:creationId xmlns:a16="http://schemas.microsoft.com/office/drawing/2014/main" id="{4E8BA704-0C66-43F9-BD99-E27895B1405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3056" y="386079"/>
            <a:ext cx="8469967" cy="4928871"/>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1586" y="386078"/>
            <a:ext cx="5202735" cy="745744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195578-7E91-41A5-97E3-B61A5F660743}"/>
              </a:ext>
            </a:extLst>
          </p:cNvPr>
          <p:cNvSpPr>
            <a:spLocks noGrp="1"/>
          </p:cNvSpPr>
          <p:nvPr>
            <p:ph idx="1"/>
          </p:nvPr>
        </p:nvSpPr>
        <p:spPr>
          <a:xfrm>
            <a:off x="9249102" y="888198"/>
            <a:ext cx="5381298" cy="5822834"/>
          </a:xfrm>
        </p:spPr>
        <p:txBody>
          <a:bodyPr anchor="ctr">
            <a:normAutofit/>
          </a:bodyPr>
          <a:lstStyle/>
          <a:p>
            <a:endParaRPr lang="en-US" sz="2400" dirty="0">
              <a:solidFill>
                <a:srgbClr val="FFFFFF"/>
              </a:solidFill>
            </a:endParaRPr>
          </a:p>
          <a:p>
            <a:pPr marL="0" indent="0">
              <a:buNone/>
            </a:pPr>
            <a:r>
              <a:rPr lang="en-US" sz="6400" i="1" dirty="0">
                <a:solidFill>
                  <a:srgbClr val="FFFFFF"/>
                </a:solidFill>
              </a:rPr>
              <a:t>“Information that makes   me feel stupid” </a:t>
            </a:r>
          </a:p>
        </p:txBody>
      </p:sp>
    </p:spTree>
    <p:extLst>
      <p:ext uri="{BB962C8B-B14F-4D97-AF65-F5344CB8AC3E}">
        <p14:creationId xmlns:p14="http://schemas.microsoft.com/office/powerpoint/2010/main" val="52205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731521" y="210685"/>
            <a:ext cx="5514085" cy="1974602"/>
          </a:xfrm>
        </p:spPr>
        <p:txBody>
          <a:bodyPr>
            <a:normAutofit/>
          </a:bodyPr>
          <a:lstStyle/>
          <a:p>
            <a:r>
              <a:rPr lang="en-US" dirty="0">
                <a:ln w="1905"/>
                <a:solidFill>
                  <a:srgbClr val="0D1890"/>
                </a:solidFill>
                <a:latin typeface="+mn-lt"/>
              </a:rPr>
              <a:t>EVERYONE’S</a:t>
            </a:r>
            <a:br>
              <a:rPr lang="en-US" dirty="0">
                <a:ln w="1905"/>
                <a:solidFill>
                  <a:srgbClr val="0D1890"/>
                </a:solidFill>
                <a:latin typeface="+mn-lt"/>
              </a:rPr>
            </a:br>
            <a:r>
              <a:rPr lang="en-US" dirty="0">
                <a:ln w="1905"/>
                <a:solidFill>
                  <a:srgbClr val="0D1890"/>
                </a:solidFill>
                <a:latin typeface="+mn-lt"/>
              </a:rPr>
              <a:t>#1 PET PEEVE</a:t>
            </a:r>
          </a:p>
        </p:txBody>
      </p:sp>
      <p:sp>
        <p:nvSpPr>
          <p:cNvPr id="28675" name="Content Placeholder 2"/>
          <p:cNvSpPr>
            <a:spLocks noGrp="1"/>
          </p:cNvSpPr>
          <p:nvPr>
            <p:ph idx="1"/>
          </p:nvPr>
        </p:nvSpPr>
        <p:spPr>
          <a:xfrm>
            <a:off x="392235" y="2955967"/>
            <a:ext cx="4659268" cy="4354194"/>
          </a:xfrm>
        </p:spPr>
        <p:txBody>
          <a:bodyPr>
            <a:normAutofit/>
          </a:bodyPr>
          <a:lstStyle/>
          <a:p>
            <a:r>
              <a:rPr lang="en-US" sz="3200" b="1" dirty="0">
                <a:solidFill>
                  <a:srgbClr val="C00000"/>
                </a:solidFill>
              </a:rPr>
              <a:t>TECHNOLOGY THAT DOESN’T WORK</a:t>
            </a:r>
          </a:p>
          <a:p>
            <a:endParaRPr lang="en-US" sz="4400" dirty="0"/>
          </a:p>
          <a:p>
            <a:r>
              <a:rPr lang="en-US" sz="3840" i="1" dirty="0">
                <a:solidFill>
                  <a:srgbClr val="0D1890"/>
                </a:solidFill>
              </a:rPr>
              <a:t>Check your site for broken links</a:t>
            </a:r>
          </a:p>
          <a:p>
            <a:endParaRPr lang="en-US" sz="2400" dirty="0">
              <a:solidFill>
                <a:srgbClr val="0D1890"/>
              </a:solidFill>
            </a:endParaRPr>
          </a:p>
          <a:p>
            <a:endParaRPr lang="en-US" sz="2400" dirty="0">
              <a:effectLst>
                <a:outerShdw blurRad="38100" dist="38100" dir="2700000" algn="tl">
                  <a:srgbClr val="000000">
                    <a:alpha val="43137"/>
                  </a:srgbClr>
                </a:outerShdw>
              </a:effectLst>
            </a:endParaRPr>
          </a:p>
        </p:txBody>
      </p:sp>
      <p:pic>
        <p:nvPicPr>
          <p:cNvPr id="10250" name="Picture 10" descr="http://dorothyonthehill.files.wordpress.com/2009/06/page-not-fou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26579" y="638426"/>
            <a:ext cx="3196298" cy="276479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www.esoftload.info/wp-content/uploads/2014/12/broken-link.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03851" y="424559"/>
            <a:ext cx="3468877" cy="341985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frustrated millennial">
            <a:extLst>
              <a:ext uri="{FF2B5EF4-FFF2-40B4-BE49-F238E27FC236}">
                <a16:creationId xmlns:a16="http://schemas.microsoft.com/office/drawing/2014/main" id="{71CCBBCA-BEEE-457E-B6B7-FD82EFF25D3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2477" y="3702801"/>
            <a:ext cx="5734914" cy="382805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ITEhQUEhQVFBUUFBYUFRQVFhQVFBQYFRUWFxUUFBUYHCggGBwnHBQXIjEhJSkrLi4uFyAzPDQsNygtLisBCgoKDg0OGxAQGywkICQsLCwsLC0sLCwsLCwsLCwsLCwsLywsLCwsLCwsLCwsLCwsLCwsLywsLCwsLCwsLCwsLP/AABEIALcBEwMBEQACEQEDEQH/xAAbAAACAwEBAQAAAAAAAAAAAAACAwEEBQAGB//EAD8QAAIBAwIEAwQJAgQGAwEAAAECAwAEERIhBRMxQSJRcRQyYYEGIzNCUpGhsdEkYhU0Q1NjcsHh8PFFZIM1/8QAGgEAAwEBAQEAAAAAAAAAAAAAAgMEAQAFBv/EADoRAAIBAgMFBgMGBgMBAQAAAAECAAMREiExQVFhcYEEEyKRocEysdFCUmJy4fAjgpKywvEFM6IU4v/aAAwDAQACEQMRAD8A0oR4R6D9q8Npc0YBS4uFXE2nQtFBinScVneTcMjRWGpCCzsVmO87DeTWYp3dyVNdigd3GLQs0w04YFAXtMwSHYAamOF8zsPzNECWmYZm8U4oY0DQx+0FiRpjkiGBj4nxb9hVFGjiybKBET/SNIo0kuY5LYSFgCw1hCNgH0DIJ26itFAsxCkNaYZUj4pdlc2r2t8BucNypSD0GnJXPxyOnSmd1SH/AGAqfMTCsUfph9bGlwr2BVvGsqCSKYafc5v3N8HOKMdmsp7uxvuyMG0vr9JpFdUa1eTW2lZbZxNG2ehJABX0NKPZBhxA25zMM3bXiEMhYRyIxVirAMpYMuzKRnORUb03TPDlOwy3y6V3gIynYZISh7ydhk6a7vJ2GSq13eTCsILWGpBKycVneTMMnRWd5OwyNNb3k7DCWs7yZhjcUPeTMM7TXd5BwzsVuO8ErINaDMwyMUcyRXTp1dOnV06eYi90eg/avUYz22jlFBeLjAtLd8psYgpBqEQwt5JWl44YEXWYowJOIrscLBANbjhhAZANdjg92I5KwtAZM5j8W+lVpCdDTLzDkBQGkwewYICflVdLslWoL2yiXZRlMjjHFH8YXh1xPzY1jkZjKkbDA9yMg6fXANU0aNtagFuF4lmG6eUHAWB1/wCFXAXGQBO2QR3zoJz8KtNcEW7weUTbhNjgnFbgspWDiGlNmhbE6SDBwpMiqV3I86VUpoubMvPSEOEC4S3DarzhssTNhuZbCVDGxPQ4OltgDqHx2oQ7EWpVAec7nE3PG3t1Itr4zqzqhs7yJtYDnu0nUb+YpwpGpm62O9TBOUsW1rHazCe5sp7cEbPbSmW2BG+ohGyMY6aiPhSXY1VKowPBhYzIu9tY7zMwSO8wTmW0b2e5Gehkt3HjIx1H50SsaIwsbfmzHnOnrvovx6CKMRz3UmSRy0u4milTGBpLkaZPlXndtoO5xInkbiaJ7HT+oyMdMHoa8Z3KmxEK0kJXY52GForscwiSBXF5mGTpocczDO0VuOdhnaa4vOwztNZjnYYaCuLWnYBG6aDvDAKwStElSCVgstODwMMArTBUJiytoJWmAzLQaMzDJArJk80g8K+g/avTbKe0xjIxSSYNo9Y6Q0NVMICp2aPVZzUvFDVZGmgZo0LIxXBpuGLYUWMQwLSNNdjm4Lyhx+d1i0pA07Snl6AwUYIOS7DcCqeyhWfEWw2k9YNbITwNy7RFtdza2WOkVvGJZOv3iBkH4k17YIqCwQvxOQnmkWOZlHinE7eZtU19dTdBpihEajSMA6Wkxn4im0qToLLTUczf2gkg6EzoIrVkPLTibkjOtQuCT5gUXjB8RScRuBncHUopN5HxIuThDFqA0476jnOe1ZWJcjumS22+cEC2t5ucP4xbhFCcQvbfBziaPmKp8mODt86kajUv/wBankbRgIjri9llx9bw/iSE40uEgmwemnJGn9axVVCfCyHfqILZzLaOOA41XfCZgcBXMktu3wDAZx+YqgFn+648jFy/d8OuJ40eaKK9RcsLmxZEuEBHUrgaunQjt2pS1qavhUlTuYZGbaOs+LF4xFDMl8q+9ZX6KlwCg/05OjEY6ZzsaB6NmxOpU/eXMdRsnT3n0VvlddBgltX3cwTMcHURkxFjuoJ6DpmvD7fSZfECGG8e8MZz0Qjry8edo0CRpri9phE4LWY52GFisxzrTtNbjmYZ2K4vNtIKVgedaStcWJnYYxK68ApDIrcUWywNNNV4GUWy05Wi2EWwp6tFlTFtTxAMjFbBmDDF4V9B+1e3Upz1GbOPWKpGSNBvHKKQ4sI5ZOmoqkcsB6lxR6rArC0bhgkVmKaFkYrsULDE3WsIxQKWxsGbSufi2DinUSpcBoLGwni7u+lEuZ7iSV8j+ksF2XyDydOnY/GvfFJMPgUD8TTzWe51PISoYZVLslpZWisSxa7YSSDO+cEnT16Yo8am13Zvy6RZHALzmPZcdlEzpLeEafdNtBHJzPMKdIxVL0UwAhPM2iBm1ifKbCXM7kKjcXZT3CRRjHmPn8anw0V1weZMOzcZYiiuBrBHEx5F7m3Rsjp4GP7E1n8NjcFfIzfFuPpLNpHeY/8AksY3/wAlIv5k7+lKdqAP2L/zCZ49t/SZ/F42ASS7s0mglblq0cRtLpJD0AUHc7fEGnUiLlKb2YZ5m6wGjLaJVIiivZrU4z7NxKMMj/hCavCBkYpfeMRiZA3FJmHjK/ELGFGHt1s1kSV03lkSbV8HYsgyPmDn4UxKlQ/9LY/wt8Q6wSLaxvEOHHSk7268QtXUap4DJzkKnGoMTrU4+42ofEYrErgkoDgfcdD7TDHcHjmTD2DrxK01BzazafaISOyq+4YA4yux8qXWKOMNcd233hoZqz6b9GuIxTw6oi+zMHjm+2iYnPLcHJGARjzFfM9u7M9Kpna28aHjHia2K88kXyhAXnVmKFhnYrsU7DBosU7DOrC07DJrMU7DOosU7DJWuxTCsOuxRLLJamK0UVzgMKerQGWJdaoRooxD1WpvENOzRwZmWy+FfQftX0lRZ6Dax4SpWGUcsCvOqytReQTULtaPVYuSoTKFWCtZeNwyawtNAnaazFNmPxyRG+q5TXEmNQhGyEE4zKfdA9d9tq9DsSkDvC2Eb9vSTVny0xTzHFLqVcrJPyiMn2Th6anC+byYwNu+3SvWopTbxKtx958vISJmNszbgJlW9iuostigDHHPv59Xb7y5HiPwqp6hXWoeSCKVc81HMy893JD4WvrC2HlbRa3/AGJFJwK4uKbt+Y2h3w6VAOQi2v7Z/EZuJXuOipqRCfPKgbVtOnUXLAieRgsVO0tEwva4Yy2oic+6Jobq5kXfGqTUQpGPLzpjJVPw1LjbYhYsso1WdKsRGA/Dtzsk0NzaZ26+8Fx6muUNtD8wQ3tAOewS0eBzu0Oq2jPiVlmsrokp/dokZgfUDtQf/QioxDHky68MoQQnZ5Sr9KIgbkRSXZk5DkrFxBGQP/8AsowVONiSOlM7If4WJUtfaufpFuucsWaRoRpll4WzjOiU+0cOm+CvuoB+OcUDliLlRUA3ZMIINoleDXlnc8+RzaxybpPZgyWitjYyRg5CHHl3ov8A6uz9pQoBcjVWyPSdYy9dRoxSe7RYyThOLcOfMWvPhM8a+6fM4BoFBwlKdyPuP7TZ6RHeB47q9RZ442ULxK1YanQqQDdRDZkIY5I6HBqOpTD0zSo5Hah9oSmxuZ7q1uFkGuMho2wUdWDK4IzkEfOvla9JqJwtru3SlWvG1Pc7IUgmum4ZFdNkYrp0kV06TitxTp2muDTDJWiYxRF4VGsSVnGnLFNEsKppmJaJerUN4hoqqJkz7b3V9B+1fTVJaczLGmonjwM4D159USunEuK8usM5YgvFGpSLR6zgaWY2GtCZkJv+h/ShmTz3E+LqsTG71WyF8Rqr5uJlH3cLuuduhz8a9mj2Zi47k499/hEjqVbDxGwnl7reItj/AA+3kBXSBqvrts9PPfbr/wBa9SiSGw37xh0RRJGUEXPhB8zMriVgqQ6ZFjtY5CrLGwM1/L5McnwZ+GBvVdKsWe6+Ijboo+sUUFrMcIOzUmNa35MeuO1trZMZVr4hp5MAEFUPQ/DFBjFVrF2b8ug6wsOAXCgfmjeC/SAyIDJcXzsdjFaQoix5OwDenpQ1+zBDZVUcWMGnUL6k9BLXOnUt/wD21XoPArk/M9KDBTI8XdX5kTDiB+1NKxvpETBmvI84Ob6y5kY3zguozg9OvekPQps1wqn8rWPT/ULGQM79RKfEeGwlklNmHVjkXHC5mzgdW5Wnb8vnRUa1QKUDm42VB7xbAHMjyjJrpHVYzdW9wv3bfiUTRXI7BBN19DXCmw8RQqd6G48oBNpnXv0biYqkDPayqwf2C9YmCRu5gkzpkHxzk57VQna6igl/Ev3l1HMbIDKNkuWnEbi0PLGbEuDm2uwZOHy568ibfl99txv1oX7PS7QMR8VvtLkw5jbBxER5ZbeQssb8MlkXdJBzuE3WRsrMNlDdj2z2ogveDCxxgdHE28vcPZ4ZNMANlJKCy2czLLw281DBFtKDhSwxgb9qXXVXW75gfaHxDmJom59HY29pK2rPaKmmS6sJ0yo1lstbsCcKT3Xw9PjXk9vKij/EGO/wuNev7vGUyRpPaNXzGmkrUbYNdeHOrZ2GdWGYROrJloQNZOtCxWzDIrbwbSKcpimEmnKZMwgMKcmsUwleQVbTMnYRVVXgyhb+6voP2r6ipLbZxuqonlA1gvUFU5SumIpq8yqJYmUAipGj1kAUm8ZDU1hnWlbiF/HEoMj6A7CNfMs3ugDz2ptGg9QnCL2zi3YJrPPcVsVWUvbostzsGlnfUlsNOzMpO2QDgAflXrdmrsaYFQ4V3KPik1WmCcSjPjoJlWcwOqVJdTKSJeITjK+ZSzjP5DoPWrHXRGFhsQa/zGLwixIP8x0HASvb5UNMi8pcDVfXpLzyDOPqIjuDnpTHs1kOf4F0HMxarhzGXE7eUqXQQHmFFJb3bnibZ1Y3zHbgdPlTqYJ8IPRPcxTgKbkdW+kqf44SuhLm6YE+5Z26QoD/AGsDqA+VO7gXuUUfmN4s1D949BaNt45CFPsd8+SfFJdPHqI67YGKAYb2Dp0UQLHWzec0LCBpQwS3uY1Q5Zk4muVPkQxIBO/X40ms/dfaW/5PpOCYth85V40twkhBhlEZAxePEHniP4ufaMNQ/wCYknyp1A02W+IX3A2B6NAbEMjlNGyuZjbaJpBfwZA58MfPntz0K3EUqaih28jtsaldKffXUFG3E2B5EbZynLOMs5IEVmciS1dWVjEfaLWFyhAee2dObbbkbBsCsrd61gmTDYcmPJtG8p2Qi7KweC3UCSOa3JI5jlrnh0uMn69N3tJP7l22GcU81lqPYgq27RumxoBEuSLJEnIDPAjsGjhklSSzk1Ajl20zqUmQgj6mQr5g0SujeO1zvtmOY1HMTLSH4e5DQW6sMjW3Cr3ZWX/dsJQTpOegVjjPXaktVCnFU/rXTkwhWjODXkhVoleS4WPHMsLrVHfxaWG1vMCNYHYZ+VI7SoJBthvo4zQ8xshLlPe/RnikE8K8l3bQNLJKSZ4yAPBMCSdQ7k9fM18v2/s1WlVJca7R8J5bJVTcEZTXxUF4yCVrIUitBnWnV15lpK1151oVbBInV0EwDTliyJINPURTCQTTV1kziJeracmaK+VVQLTLh91fQftX1FSXbYeaiqSpReSWqGoLyxBaBpqKospWcVqKoscsUzVNa0aJGaybK1/dxxIZJSqqniy2NiM405+91p9CjUqNhTbAqMqrjaeM4vdrNhWVo43IkjtIzi5u2c7PKBnTGcDY77Zr3aFFqQvcE6Fj8KgbBxnnu4qZnTdt68Ic0j6sFozJF1J2s7AYxjH+pLjPxz5VqqCMgbH+p/oP3nOxG1sr8dBKcsukLKrqA+T7beaWmYZxi1t/ujy27mnBb+Ej+VdP5jE48P1O38olGVk1c1gi5GfaeINzJnH/AArVTtv0yOlUYSRgueSZDq0SSRn/AHa9BE5abxE8SmQn7SMLbw581yCqj1xR5oMKYAdxuT84BJbXF8oTWFuSFeEEHHjn4lEGT1A8Izjyoe8qAZHPghnYBu8zNSW1jliKQoIY1MbGOFIr2KVlJwWaImQjJ3BqdWemwZziOeZ8JHnlOYXGQy8/lC4XO+TGkdmkmcj2aeeznx1wEcbn+1hj4VtVAv8AEZmI4gMPSYpv4f0k8bupIdMlzbXGx0vMEWCdMDwst1btobGejqN/yrqK06nhpML7jmP6Tn5THDD4hD4dcwOVkRucuQWubfMXEoB0L3EKgrOo2ycEdax0qDwEWO45oeR1HnF5HSGvMiYujLIuce2cPVXBBB8HEbJPCwwd9gR8aMorrhYW4N/i06VYhLnTbrbNaz+GaN5C3DzKMFUiJAe1dt8BsYJABNOuoF2vcafetx3iZnG2yOF9n5MrxxksbKd1W8tyMkzcOn25ieWM9OhzkoqWviDAE/aHwngw2GaNP3fpLN1dQzQ6rgvcxQgrHeR5W/sj29sjBBOCPeGRUwpulT+F4SdUPwN+U8d006fu83uCs/Mie5RZebpWDilooXmA+7Hcgbg5yPECN8ddx5/aaYKEUzhtfFTb5r+7xtKe9jcEZByD3HrXzNRcJtKhOJoIUiumidXTZINdBnA0QnGFXRRgGnLMMWWqhYloJanosneCWqxBaSNFk1TBmTAdl9B+1fVVJ6MeFqGoIxJOmo2XOWIYQWpqix6tBdKhqU45Wld1qNltHq2UHFKtaGDPOfTTiCxxqgjWeV2+qiYFhqH3yo7DP6163/F9nZ2xXso1PtJO1VwotbOeaiugn1zsiyaiLm6GXbV1FtajpnGx07AA716xpYv4YF1+yun8zSANbxHqfYR0UwdlRoQVdg8FioUNnc8+8O5HoT36dKFkKA52IGb+ywsQYi4uNi/WJuXy0j6o5JkIE124JtrQdBHbKerb9POjp/CAQQp0X7TcTwnVL3JBudp2DgJlWznJmUKinJa9vFLyyHpmFTnfyAB9apYD4Dn+FdBzko1xAW4n2hyoJRkLPeDvPcu1vaj/AJBkbepG/ahU4Da6rwGbTWu2lzzyEREDnwRWUhBwEgt5bj5E4wfzNUWtqzdSBFgcB5Ey1bWshdebbWaZOADILKcjsQocFfmDSatRRozHpiHyhKhvaw+UtXn0bjc5f2y3LEMGkIurfI6apIvEo/uNKXtdRdMLcPhPrlOamBrceonTWjMmHSWWHUObLw66eVX6Y5lvLqwfXG46V2MDNbBtmMW8iLQMJ1+U15+UwLwrHfFPw5tOJxYxudABk2/t7d81MjVA1nul/wCZD9POdlqP1nScRt541CpMZ1Da5MLDxVCDsyaFUXCDG4947nrWrTrI5YkYdg1Q87k2mWuMv1nWcqRyajJCDP8AVG4MamxvB15V/F/oT9cn161rAspFjlna/iXip2rOGUv31hGzJHJGx5ZLm0MjGaJevP4XOo1SR435e/QYANT067AEgixyxWyvucbDx9ZtpliXEizc8qVUxQ8QRcxSjAxDxRCMqw6EkD022dbEhQrxKbRxQ7j1mfu/1npOCJIkoMSG3m3aW2D/ANFeAoMyWpGVU5Oc477+deb2rAyWfxLsa3iXg0as9jw2fUnVsg4ZXADo2x0MAAMjIGe9eD2ikUPDhtlCGWqjMZOrROE7NbNnV06cK6AZJNdAaCTTlgmLNULEtFk1QkQ0EmrFk76QSaok8ybf3V9B+1fUtcz0by0gqZhGIYwJU7LKlaN5dTvTvGBrQZFqWokcjXlZlqCqkpUxRqQ3vlGCeL+l1yhlaKMhJOTm4n3BitwxJVW/ExJGPSvc/wCLptgxtpfIb23yDtjDFh26k8J5aSWMHUx5aQqDHFsTAHPh0oT47ltjk7LuT0Ar1lUm9s76nf8ARRJSw1OzTeP1l22hWPmFmaAzJmQ6/sIs5HMbq87nz880p2L2FsQGnE/QR9NVUEk2v6D6xhiUiLMLMBvb2Pd//sXR8s770q5BNjbe3+KwmUECwvuG7iZWZdbs5ZLiWM+Kabw2Nt5pEvSQ9sdNhtTcVrC2EHYPibid0RnmfiI27Bw4wpQbhwE1cQcba5AyWMJ76UGM7f8AhrlvT1sg3DNjBNqmQ8R9JUkeSQNli0cblGPNS1tAQBlRHH4n9c56U0BUOWROdrFmiQMV9tuNhFWTwjC/0ZIzkJaz3GBvjLk+L5GjYNa/i8wIsDPQeRM1uGRIhyDPEv4rK2vIpWI3GdRMZHqKkrOTlZT+ZlI+vrGqLb+gMdNcJrVy0byP0aaObh9z4TgZuY/Bq2HXrQopw2zAGwEOPLWc1v3lGcRlYaTdROH+7LcYSXP3eTxCAYz/AGyDBrqajPuj0GY6qc/KA19sbf8AHIQ0MdyLmdh4oZggS7tzt4lmQ6bhMb5Ub6d+tAnZnszU7LvF7q3Q5qeczENsGW/gkH18kMnOfli5ixrkJHh/xCy2J9331wR5iip06ifACLfZP+DfsTDnOwY9MCl2UgvCjOJVxpI18LuhhlkUdI264wa6wa72sduX967jtImjd++k6FXD6o5GLujMZBErLewj7RZ7c7G5jb3l94jPU9dJS1nGQ2X+E7LH7p45ThrPU/R5WKRw8tY1H1iqHcxMrDPOsZj4kIJwYzjSGHz8ft2FSamK+zZe+5ht57Y5RPRG4KnmSDXGrDltGH1oCBG3NTq2Dklh27bZry+7DDCpsTqCRbflu5Ruk1FORXnMtjGjSSaybAzXToQrp0mttAOs41oEwi8E01RFmAaesUwiWqmmIhoomrUEnfSCXqjDJ7ShbDwr6D9q+rYS+W46nYCMSPjNIYSgRwFJYTbwZVqSoJShEpzLUNVZUrAytmvPqCO2ZzyX0yCoC8uFtwA0ipjmXEoYcuJv7cAk+lep/wAYzPkM20G4DfzkvaqaizNoM+fCeOuYJHnSYhFnnQyomnEdtFviaQ/iABI+OPSvaVlRCn2QcztY7hwnnEFmxbdnDnAt1DiLAZ1aX6hGJDXMvRriU42QbbfLzonNsWdss+A3DjDSzWOu7id54TUuCiRyhnbTnM84OmS6kH+hAfwAjG3QZFSJdmUgchsUbzxlL2VSCeZ38BM+RGIKzaIwiZKYLRWiEDQoTo87Z7k42+Vi5aZ8dp+gkmotoPQfrGIm6oyM5CBY7TmMkUMeCTLdsNgx64/7UBN8wbfi1JO5ZwS2o6fWVbZhGmkNA0CyM4mkhJVWIAIgUnMvTyo38Ww3tawOvPdFgBRbK3y5b5oSmcoRF7awKHDsY7KBdveCpjPpkUpCoPiw23C7GaQbWW+fSBY3ToqhmR2KgMx4nIu4PUqrbfLIrnWmxuBb+SCuNf8Ac1IpJipIF0EbOWimj4hDgDJ1RyZbHoR1pLCnizt1BU+mXnDN+J5Zynw+6yshQIY/9QWqHAHTFzw+TqvxTBHY0x6YyLXvsv7MPeALf6+kuW0aKsfJLzREFmt0aTlKwyXNpKRqhlUDVobT6mlMSbl7KRoTqfzDQg752BdkO5yWjk1rPpxJDLHEqXRhUj61XG8kqHaSMjcVyAFWUDDvBNxf2B2G8EqY0TQSGQcs8uRjM8KFijKNxf2BwCJFz4kHx2yKHCy4TfMZX/xbhuMz9/6iTdFQ0cr6pVCyHQAPaoceC9tjjwXSr82C4IOK1kxWKjLTPYfunepmYraz0f0d4jqkjZLjmLKmogrhbgIG+tjA9y4GlQ8fQ7kV5vb6F0IKWI0O47j+HcY+mwynr3uNaI6PjVgrqyAxOcI4IyNzjzBFeBTRlqFGH74Sm1xLMZOBnAOBnG4+VTVPiMIQ80E20GunWhZrp1p1bAInVomSCacsUYtzTli2i2qqnJ2ijVqRDRRqmJwmU7b3V9B+1fUtLJcjqdoxIamkNKFF47VSWjMMFnqapHqsRNUNSPQWlKSvNfWVpPK/StQrpK/1mgaIIOvMuG1BXbzCjz/9+n/xreEou3MncJJ2lc8W3dPI8RLLzIZXLkDnX0yff6aLRT2G4GPPtXs0QGs6C2xB82nm1ssmz2sfaHbnfWxCO8etmHSztcYVE/4jdPnQuBawFwD/AFNv5CGrZ4tp/wDInXReVYWVcO4Is4cjTDEOtzL5nbYn9a2mopll2faO87hCdi4DeQ3cYMSqcLAhbfmQq/uscAPeXOo9MjwqfXejcn7R5n/Ee8FVAzHQe59oUrhiQCGQsXRX8CzkZMl3dNjOgHOB3wANq4Ajh7cB7zcV/wB+p9pEoZmWQyLGTnRM0ZeVx0/prQD6tR2OAT1rrixW17bL2HVtpgsN59M+gjlslXxyxoT/AL3EJwTv3ECnOD8aV3jFsKnog95hRRrpvP0iJbm3BOqXhmc58No7D0yBTQKv3X/qi27v7y+RgLGWAdIYJV3xLYNybhP7uX1PoR361rMBkWI4NmJ2gyA5rkYxI9RZw3ta9WmReVxG2I2yV2L4+YIz0oWbYfDwOaN9IspfMfrHRO0eh+by9bkJfwElZD91L2HOA39x3G/XrSjZwRhvvQ7PymbhIzP75y+OIEB9SGJ4yZriBQPqy3hHELFsbHuR0waV3V7WNwcgd/4G9puKOkVWyrOABy7lmi8Iwc6OJwKeg8eJY9+59ezGYHAX/sb/ABP7GYb5yrxO3QRkyZjPN1yaB/k5m+yu4e5hkwCd8b7bim0mJawF8rcxtU8RBKzuEFkmMcsbB3w80MeNL4wU4hZEbaxjJA6gn0rK6h08JFhoT/a3CYDY2/fOfSLXiuuNWDrIHQmNzlIpQceGbUp5UnXK+vxx8tW7Nge2ljnvHLPMcZareGaHDioXSoKBMLy26oBsAP7fI9DUVdTiLE3vt3xq6S3UsOdXTp1dOkg1sWZNaJhgGnLEmC1OWLaLaqqcnaJY1akQ0URVMGUrY+FfQftX1jx6y4lSnSULC11I8esJTSGlCyTSWjFipDUdURyynLUFQHZKEnk/pRlHSSPLzsrRQgnwQ5yZJz8Qvc9hXo/8b4lKNkup48JL2tcw23ZwnjbflkeHM0McpYEg6ry7bGkaDvoHx7Z869t7jXI2/pX6zzQPu5j5tHzKAzpcNq0AXN4QQTLMx+qtwfIZHTbc0AJIBXK+S8BtMIBbnb97idgk8VneMOvg1qqSXI1EDQSBFZptkDB3A65rqIDkNs0X3aFWYp4Trt9hEyPqbEowAVa4RMiSWVwTFbDH3VUKMdBv3piiwy6cBtPWLVr69eewdIdxIukMxWRnBGkHEcjx9WfGwgiHur945rBe9hp8r+5jCcr7fnx5CNSXwsdfLdgZJ7jfnckBRGq/7ZkJwFAG2M0JTxDFmNANl/e3zmowK5G288P9wJLZAp0wQQFM8+WcGZowd0TD5DyFdyFHcdKwOS/xE30Ay5nlugYbDQA7Sc4PthEf+ZmGdx/QR8sj8skVwprf4R/WbxZbL4v/AD+khLcOpnMSzouD7TZsIZ0x3eDpn5D1rS9j3d7Hc2Y852G/iti4jL0jGuuYBKJTpQ4S+VdM8DH3Uu1XGpe2r967CU8Ns9q7DxXjwmBidvXdzj1ldTL4EMhGq7tusV3F19qgH4sb7b9/Ogye277J2qdxm6X9dx4iXrdwoQWxDlAZ7CY7ZQEmXh8hJ8R07YNIa7X7wWvk447HE620dOW6It5lyjQYGoSXdprGFU+L2zh7dipAY/lRuuRD8Fb/ABfnAsNR0g8TYqSscUUkfJMbhSxkjjaMTNaxuwGsANzEYD7mOxo6dO4Bcm97jduDW9DFltwjI7oyLAZC0YSKLQ0YX+kcgLDdQ6djCxUh07EHyrCgTEAL3J127SDxGwzL3nr+EKrox0xQzBhHeLpPKklJw3Mj2GHBVlkXufUV4famNNgc2BzU7QOB4bQZXTNxab3DH1SMpG8ZbSr7SQ52I/vjP3WHp2rzu0jDTBB13aH6HeI0azXFeYY6TQzp1bOnUUEzq6CZDU1YpoLVQsS0W1UpEtEPViSd4s1TAlC391fQftX1lSUKJYVqkYyhRCDVK0oQQw1IaUqsZrpDGMC2iZHqZzGKJWlqKobShBPN/SEZHLQqjzKVeQ9UhXJkb5asD4vVPYfCSx0ByHE6RXacxhG3bPE8QKhUaEFF0lIgp8SQqwEtw397nYDrg17lLxGz5m+fE7ByE8qr4c16cOM1bW6jQ6YoUEUaiRwUyZXZv6VfFuHOFY586nq0mIuzG5yHADXpslNOoNFXTM9f3eZ/FokjJZtMjwEySvpOqW6lzohB/Cuxx8Kf2diwsMgdOCjb1k3aABmdmvOL4XFCzRB5ZNILCORPA0shUvcysSMgDZKZWaoqnCB+mwe8CiEJsxP67TFCVCjyBdK8vVyzjAjDYtYV3ydTKXbzx5VuYOE+fH7R6aThYi48uGyRbao8ggtIpSWbUANU8oAt4jnsurPqDWuQTfoOQzJhrdRbz5nIRviBUR5LiRooDIQV1rvc3UmQc+Qz069qAAEXbQi5tu2CdmD4cyP2TDRJHY6Jb+dgEYsrLGuG2DBWO6nBwDWXVciFHnBZW1ub9JZSxkOl2DMxJG+LW88OMqpB0TDcdeuKUaiDwf8A6XP1E0Uje/6H9YnRh1dSquxK8wqViuCNmt7qPpHJ/d0OaIsCMJGQ2bRxU7RONM6j/fAxN2pXlmMlY4HOoSajNZvhvq9SDUYixGDuKYjA3xando36wCNLaDfsnI/MGFyhkzIEAK8m9iXWCn4VkUfr8KJgUuW2ZX3qfpFE5/vWaBMeGdSw8CcViUjYHLC7gB8jj9BU3jvY21KH/EwrDMjdce8vaUIihUKqmWOKO4H2gDa5bCZSBuF8UZGN/h0pd2ALnWxJGzLJx7zLCTYRSME0CLWOYFXUi/XEn2ywYfgcFmUdjWVHVcyTbLy+y3TQzQN00+F2d0jxtBGxEcIMbSEqZ4Cd7SfOyyx58LH8PrUfaK3Z2UpUOpztsb7w4HbDRWvcT2QBY6mBxkBCAyzR5wTG2M5Xr4s/zXguQowjZ5H97pSBfOahqA5wxOzQ2mya2dIohBnZrphnZpixJgMaoWKYRRNUpENFvViSZ4qqYF5nw+6voP2r6ypKlhFqjeV0xGcypKhylSLFmapWaVKhkiepi0bhklqWxyhKsryS1G7RwW8879JgzhYtkjbLTytsqxKRqTV2Zth6ZqvsACsX1I+Ebzv6RHa7kYdm0zDuoUZnE3TSJ5VUhsRIdNraqR541HHevSSoQAU5Dn9pvaQFFIOLZYn2EtxgRAkqXkhdZGAPhluZhpSLJGTpVgB8MVOzNUbWytlyVcyesqCYRYDMepP0i7XhztOmWysUsmQw3lmMZaaXY7aWKqB8Ka/aQlM21IHQXsB7ydaAdxfQX6mYvFLdUcW40mRY4oFbJ1F7hi074PwJ37ZqyjULr3uy5Plp6yasgR8G365/KKuLkFWkAwMPcBcbDBFtbg+mC1GBmF6e5nWtc9fYS2u03j3/AK7DEnvHbDBPnvv8qB9o/D/lOW+p+98hKTaRE5yT/RwqCDuDPMTI3x8R38+lM8QYD8R9BlONji5D1M0L1Yg7LKByxeiN11EKVW3xCCQdl1Y/OkDFomRw3B/mz9JpwDM78/LL1tKVqxOqHRqZNRaxnywGd9VrKNxtv/NMey2a+X3x/kIpAW57j7GXjfmRCIS9zEFAmspdpowMbxv7zFT33NK7oK92GE7GGh6aRxbw+HPeDrAsWZ/HFruFTwZXC3sC/gdGys6dtwf+lE9lNjYbc/hPloYsX2aeo89YVtba5IVUzuWuINQlt+UsSxF2Pi91sByuD2+GBRd5kcWEZHQ3veYQSdvURnBpMPw9HGQ7XqAdfqm1AD0z+lI7RcrVYbAp6wE+zfiIcTf0yqMZNjcAE5yrWU+uJl7hlDP65rczUN9MS/8AoZjrlBZTly+UF4S8umR1X2iRCZlGyXYXXb3Sg/dlVtx0yWHaiuqpdc8IOX4dGXpAsb2M2BxCRRqLmAySnXkkx297CQHSTf7KZex6HfvUZo0zkFxWGX4kO7isaC2+1/Q/rPYWspCuFkVdJVAPFIYZGweU4PvoTuG226HG9eLWAvdl1z3XG/geEpVr5TbhJwNWA2N9Pu5+HwryagF8tI0CEaCbaStZMk5ooJnV0yQTTViiIBp6xTQDVKSdop6sSTPFmqIq8zEbwr6D9q+tqSunO1VG8tSdrqJ5YkW9SVJbTkRtU8fhhvJtS3mhZWc1G2scqzP4uqNE3M3jUa3XfxKniI277Y+dP7JiFUYdYvtAXuzeeVsrliwbbUxN1Jk6AHfEdpCQRvjY4r2qiDCQNPhHLVjPGp3Bz259dAJeivDEIyWISJp5mOos0wTCEuD3aR2wPLHlSmp47gakActvyjwSFHDM/vnCvmCpJhG08uGEANg6rmQs5z01eJcn0oKILFbnO5PRRl8ptQ4Cx2ZDzi71BzuZpCmO5cBlUagi2xxqPcZOfnR0XwUwu8epaLq08dQtuPyWecuQfZnzj/JWhwPIz6j/ACavv/FX8zf2yMZ0j+Vf7o/iV6sckpJwY72KbA3ykkeCQfQfrXIhaxGhUjreczqtwdjA+gECO20qsbjwFp7ORjsV1OJIWPluQQa5ntmutgw+RnWYDPS5XzzEtPPgO9wqnGiC+iHvHG0U8ZHUjY5FJAYnCh/Eh+YhlhhuddGHyMOF3VVhSWOTWjiyuR4ZBpYFomz7udxv3rioZsZBFvjXYeMxWYDCDyO2JvFaQ62crJH0udIWWNthy7tR2z98bfKmLhGQFwdmy28fSA2I+I/Fv29YEkys39WFknjOliHFtcLnpoYeCYdMHY0Qp4VtTyXlcH3ExnDkBsz5GaMlhKwI5F9cqQNpLlUj+APLJ1DHXBqcuEF2KrxC3PqIwUy2QDf1ZfOcb5lnV+VFFFw/mRqwZtLOw0CHUwzkMTk4PesWkppkBiS9ieWt4BdlYXGQkGOVVt8TGJore7uHmCZQLK5CAgjcPpwO+D0rVKYnJF8RUW4gZwHBAA5zYt7F7mIOfE1zwsF22xz4GTktqGyt4icDGMVE1cdnZlOi1PRr3jUQMoPCakSM8sqhEZpYohIGLFJQY8xSyoRscqYywJ95aQ7qqjM2Um3Ag5gfOZhk8IcQ6FGVEh5MRlC6kKg6rC4fGrGSxRsnyz0BHtC97cnO2ZA/vHuP2OQWNp7KBQFAA0gDAXyA6fpXzdQ575WsbQTYS0MGdiigHWcTWidBNNWKaRTliWgGqUk7Rb1YkQ2kVVMnmSnuj0H7V9ZUlq6wTUbz0E0hgbVM4lCxTmo6iyym0AGpWlULNIaEsQzVOY4RE8QYEMMjuPgNzmtUkG4nGx1mAXTOt21Bma7YEbLHCpEa+HY4IG+dzvXqi5yGwBOp1nmEDXji8v8AUCIhIwy+FuXApXdgDPLrYZzv13+Aojm1vzegtBtZb8vU3ltjqI1FSr3hK9U2iXGBn3vEg/KlKpXMDML8z9DOaxNjoT8hEQW4VlIcgvIjvpfUC0sLg6i3VSRTS7EHLQbeBvMNNb67fmLTMMQWKMbktFDHJgFtUQleJwp6bFh5fOqQ4LkneSOdrj0kp8KeHgOmkzbyxMkiLKqk4a0kkY6QksZ+rcnuSoXqO9UJUwgkfmA4HWJdcbC4y+E9NIL3Jl8c2QjkW94oz4JF2imI7dF/IjvWgBMk11XltE4nHm2l8Lc9hlq3VlckqHubdSk0TdLqAjaRD+ILj8hSGZWUfcbMH7rbjNwupNvjXI/iG8QxHCYdDE+wyeKKXdntJSd4274z3rSz48Q/7BqPvCYFBXD9nYdxjr2MRaDctIpCELeAczBGNHjX7SMj7rjIrEfvL4P6dPnoeU1kwDxa/egQ2uhXYJ4ZBvNHGLm2kP4jFjXEfgOma41AWAJ02E4SOuhghCBf1AuPrK/MtNIZuXlds20E8UoY7KNZYKjZ880f8YmwH9RBH1MxmpAeL0BBkyKgYNKAhByst3c+0MPiLaLq3TY7bUVzaw6hRYeZirC+eQ2XN/QTSjuWjKXOqdsrodpQI1uzhuXFFAe2SDk7AKfOp8CuDTsN+WeHiTDzUhzf68BLnDbqV8DCfVWxtFYKAjXMrDVGrKN1QDfHhyKRXo00awv4mxHkNvWEKtwf30nqLbi8Biw2TCsTZk1D3Y5BGjBRv42UlSN/Ca8mp2OsHLD4idOefptlGNcIlu8jJ5uUhiXmoS8uHWcBFy5wRocYKgnyBqenkBmxNjkMrZnLltgsRebFs40gq2oEZDZ1ZB3G/favPrCzWtaNvlHqaTMjFrJk41sEwa0TJ1OEW0GmLEtBNUpJ2i3qxJO8Uapi5jRHwj0H7V9bUEtVc7ycVGwlaNHItJKx4aLlSpaiymm0UajdJaGvFvUzLGrA00kpGX2TiKWRadPM8WMqSSSKPeWK2hTAKtqIZyF/CB2+Br1uzYXQA8Sfaeb2glHJHAD3h298TIdJwvtLKgC+8kMJ1LsPxZojTCoL62+Z+kxKpZjuvl0Er2T7pt4NEDKMkaWnMwLD4+Omta3HP0AirEZ8vUxlsdMCunvLBC2CVJHs7sGwpHlkZ+NKqXNSx3n/AND6xiG6XA/YMU86pmNy3KE0kBwxAVbhQ8THbPU4z23pmDEAy62v5ZGJxBSQ2l7eekoPCJI3Nw2g5SC4bc6ZkOIpzjsRpBPxp2IhxgHEctogqAVOPK2R57D8pWvNal5ZVGRpivoVOzq32c647dNx3FNQgjCp1zU/MRLgg3YafEPkZZmj+yQTYYHNnddmUgfUyv57Y3+FKBzJC5faX3EbhtYE5/Zb2MuWiSB5NAVJiCZ7JsGOcf7kR6DI/wDVKq4SoxXO5xqOBmrTJbdvXYeURaL4ilrLy2OSbC5U6MnqiE9enaifMfxVv+NdetoGYPgNvwmOgs0L/Y3VlKdzygXiJznOBlcbeVLd2UZsrjjkfrCVVJvYoeGkdfQNIjRvPLMp0tpkspNmB7GMKaOg4BuFA5N/uLqi4sWJ5iJS3EWBGswx0W3shET5fWy6m+ec0T1A5zI6t7CAFCjL0H1nSROXIZRGzAcwcz2riDKQMomNogc4ztjNarBRkbjZlhUfWY19Letz+kKTgbPGiyR+zjS4RSSDEASdMMKvmWZhnLnb4UI7Sqm98W/jxJtkBugPTJAFrTXnZyipDDmZJ4me2BzGscW8aTSDwQkHDlBnf1qRcIJZ38JBs2251sNu681r2suc0ZbYvcRtKIeeygkSSmVIyAf8vAcZO27HFTK4WmwQmw3CxPM+0Mg5Ez1dtnSuSDsPEoAB9AOleBWXxX3ygWtLKCkkQS0MChg4pxrZl4NaJ15BNOWKZpFPVYlmgmnoIhjFvViCTuYqqbQLzChPhX0H7V9a8vWWEqciMBjwKURGgwXqZ1lSNKzLUrpK1aLFSshlCtlOK0lkhBoDUlkhYpl8ZTAEzYxBrlAIO7aCFAOfM1R2S98G/KTdp+ENumLYCQJHGNpI+a0pxhczRu4UE9wSuavqKMRY6G1ukhRyqgDZe/WLS6b2dG8CkRWjhADqAEoGSTnw9cetYUHekcW/tjMbCkLjOw+cvWyDVoiHhjnljlLFMlZFL59NTrt3xS6gsMTakAjplDpWvhXYTfqIm+scRr7S2eYvs8rj3cgs0Mh22YHA7btW0q5Zj3ezMe4nVuzhVs51FvoZlxMVaQupd4QIryMbi4iJ0rMo7sNt6rNiotkDmp3HdI7kHeRkRvG+dKrxmMI67gm0nbBSZOrW03mRsBnyrEZWBJXmu47xOcMtgG5HfwPKOt7SRIpMQty2JE9m+S6nOS9s3fzoXcGoATnsb2MJAQhsMjqPcQ+IQcuJRKHuYBus6YE8GOzEdR8fzoKZxMcHhbaDoeUa1lUBwWXYdojwDIFRil2vUpN9TcoD7pQnqfj+tCTha+anhmsBjxDD1i4rlIsotzcWbDcR3KCROvYnOR6Gtakz5lFbiMjMVwvwkrzzjXuUlOp7iGdlAUEWs+rH9vLcfnXIO7Fglv5h9JjOG+Jr9JDREIS8c5UbK3NexgC+TiSUk/IURAY+HCDyDH5Se++/y94y3uQV0QyADO8PD4mkZjj71y+3zoChxeMdWNh/SJwfLw/vrGWoZX0gciRlICrm64gytsdUreGIftWVbW3jj4VHQazlY6D6mECiCOF9ZYnK2Nu2uZixJEtzMCMvnrvgbdcUsqWYuAPztpyUfpecrW57h7x3ELqUSq147NrJQWdooYjw5WOafY777d9+1ZRWmUIoi34m+YEx8V7nynvuGgCNBo5eEX6v8G3u/Kvmu0gmoc7ykHKX1qaLJzk11ptxBNFadcQa0LMJkU0CJYzqaoiWgk09AYlotqsQRDxRp94u885Cdl9B+1fXNPSluJqWReaDaWgaSywlbOC4pLLKFaJYVOyypWgaaQUvHB7QiKS1OEKkBkpLU5veRM0QKkFQw/Ccb43A39KAIQcoTVFKzwnHZHWRWVUWYRvO4ZtQiOWLlyuxymlcHptXtdmUFbNppPEruQTaPhdeUY2kB02ixvkDwONDKQuMlRzl8VTtTIfEB9q/t7SlKt0IJ2RftBkI5n1XtcZibOVMdxD7uryycY+VF3YXTPCb9DOFYta+V8jzkzXb4LSKXTT7PfR5OpG6CZFPQYIOqhWjsGuqn2M56rW8WY0YfIw5Yn1oElUXSLmCXOmO4i1Y5bN0dgvX/wAxgsyszDwnUbQd4gm6kBT4tnLdK0hjdZPAxjY/1NoQebbvkkzQZ7ZGTj40a3uDfPY28bjAOHS2uo3HfBe8VHTU0jxp/l7yNg5QMB9XOAMEZHQjtRd1iBIFr6qfmIfe4SA2dtGHyMcupTzTphdj9rF47KYHtKozoJz1PnQeEjCMwNh+IcoXivcmxO74esi4GkCOZRGuQwWXU9sDjOqCdPFGPgc4o1zzU/XqNsBwyjMWPp0mjwU3OiT65WXYwpDLFNsCPADKN8+ZNT9pFLEow+dx8oVEuVNz5WPzhXkzqheV70qpAEeI7ffIAGpSCRk9q5EU+EBfU/OC7Fdp9PaUbu2ljbaFAwbVkhrqQDqSZp2WNf1NUoAwIJ/xHkM5MzEafX5xlxxeOX7SZQowTG12FTK9RyrdNz8NVB3DIPCPIX9SfaCG/d5bspFfKw8yUSYzDZQG3jw2PtLmQaj65FT1FzxNYEbXN/IDKEGOz0llJorVghaK2UsSbe2LT3MxIA0tIB4fl+dJeme0DEATb7TZKOQmhgDbQ8JZiSaEfVJb2EbHLPdPzZ5G339/ruepzSnFNgBVxOfwiwHp7TSSPhy5z28L7A5zkA5HRthuPh868Jl8Rj8QtLSPSSsUWk5rsM7FIrcM7FBzRqswtOowucSWgk09Vi2aCaoVYlmi81QotEMbwDRzJ5qD3V9B+1fYT0mlpGoWExTGiSkkRoIh8ylMsapEEmlssNWgqKSUjccbihNOd3kHFIanGK4g0HdwsYmJxzgcci9EjQvzLggYaVVGdJb1HeqKTFTn0k1YAzx1zcg6JNhFNLOCAw1rFMqxxOyfhHKPyQVXgyttEjx2N5cZeYjs6uyYVLyFd5InQAJcRDrpIAOe4xSsJQ5a7Dw3RmLGM50rvERzJUSYpohuQMw3CD/Suc7Bthv13oFUMPCPDtG0cRNLZ6579hlSSLDckJpDYc2zlQwYjJkspNRB3GcZHQCm7MQ8/YwGbOx/fKNnuYmbUS/1SriZQy3kIHUzK32iEnrv1oVplcgOmw8oZqBjfbv2zctOFhUL8xI3chjNCvglwGIMiMCBsMnHfNRGsxa1ieB16RyoAuUy4AWLSCJJ+odrOVAJAf8AchbqevxqhrZXNvzDTrFq25b8jIWcwAASXkK4wEmg50QB+7lTn9azuw+ZAPEG0LGVyzj4CASW9iYe8oW2lEgyAQdIGQf/ADNCQdBfq2UG43ek0prDWhPs6SkMxj5yGJFViPCQ7M2ep6CkByrWD232z+k2wOzzmXdWCJIoT2TXj7K3tzcy7EA7MSB6np8apSoSpxYuZNhEORe01rnhrI0EhLMYhrVrmeGGKHbcNHGu+B2z86StYEMLHoL384OkXHeCdxG9zc3bHcxWCiG3AwesuQSOv36HuiASqKvFsz5fpFYs9ZYm4ZNHFLIiRWEagk8hFmvGG2zt0BPkCaEVFLhTdjxyWde2kzfo5YRmQBLGefJ1+0XuEG+dWFIP5DvR9peoEzqBeCzV1zn0pFx2wBgflXzjKSZQz5RqmhNOATDD0PdwcUPNYFN5ha07TT1otA7y8Fq3ARMLiAxpqrFM0XmnqsUWg00CKvOrZ08zD7o9B+1fYnKemTeNDVgMG0NWoGFoYMINSyLww1oRNLK3hBrSUNDgml42sKzMUFmpLLGq0DNBhhYoRAIwe+xHY+orCl4LPPM8S+jSmVZELAgYV9QVbZADtFEFw2STsfxGnrUIEndQZ5myBV2HPa4dVCI9vNy7hVXfSYHA5uMdDnp+TCARe0Ve2k0IGt5RKYooZ1fGYVlMUuxyWaFgFD5z4lxSGRwfiI6Qw2XCY1/dIiiGP6sAbwXquCpBzqilGynyxinU0JzJud4+kF3tlH8OhdmLMbiAiJ8SSkT2/LYbqXABI3yDk9q6qQq5C/zmLnnNPg9xyLcLmNUIAN3AwmjGk9ZI23UnVgkCpatIVGxWN9xyjRUNrQJAJPEY7WcHcS2kq20uBnOVJH70Y3XI4EXmBgdR5ZS0YAsaMJ7pSd+V7VblgvTUGbOR6HNJBGfhHkYYPE+cmV488tbqWVmYaFF5GruCvTIG2+Ns5+Vaq/awgdJzNbLEfOOuIXVF5kMWAHXN3eF00nBOQc56Dr8aEhSciegg95w84qyt4ebK0coZuWA8HDV0qwDYGqXOM5bqCuw+FG7sFAIy3tFXzJkX1nOIxi2tI0RTpkvZhNIgYkkHOwbOdt6FcBObE32LlMZjK9nxoMAs3EH90gRcPgwBsBgnRv8ADbvTe4A+FBzbWKvNXgDaFkjt7G/TmoytPK4WQ4BJY6zgN5bbk9qCtSuQzMMtmydeeq+j3ChBHgyTuzYJM8pkYHHu7HSPlXl9pPenQDllDDWE1RUhpWm4oJagKzsUlWrMEwtaPiNOp0uEWzXEdrFXqgtpEXtFSEUmpSE3FEManCWmFrwM0wCAYVaTMAgGumzycV5GAPF2HZvL0r7VqbT1MJh+2x/i/Rv4oRSabgML22P8X6N/FcaTTijSRfR/i/Rv4oe6aZgaEt/H+L9G/ih7ppuFoa30f4v0b+Kw0W3TsLQxxCP8X6N/FZ3LTCrQDfx/i/Q/xQNRMJQ84X0f4v0b+KDuDNs0n2+P8X6N/FA1EzcLmd7enn+jfxQmkZvdvMLj/FFibWsujUDusCO2QM7sxHx861EO6LqU2E81/i0dy4QPFOTsqTQmGQHB9yaLOn/tTCnOJFybCZ/HZwuqJppwozlJliuVXoRy5CQw/IVyC2wdJlRGGRh8M4jbRxuUluI3VEP1fuM2dLAIzFSCCD4h2OKwqxaYpsJtcIvjKkhSXlMqjLtbQZIznrGxJO2dwKRUpWN7X6xoVyLype8ZiyVea3kRAFzLaOX3xsNJHf0rVpX0BHWATaPi4iHkQrJZII9kxayllTGwUsMj0yBWGkVB1N+MEG5i+MXVrIqGS5OcqVaG2CShl7q5wQPn1rKQcbPWEwvG2NqcBoLdJCQCJr5+aw75CICF6djRvpmbcoQpPujeIcQkjWb2i8KguAqWcZRskE41OBjY+fzpa0w2gv8AmN4sgg2nW8UE3iis2l1Eamu5zp6AZARmOc5znzo8LKM28hONNjsm7Z2kynRG1naKCSz2sLGRznwqQ6YAA775+FJxC208zM7t903+HssWrVcSzFtOTKcgYGDoVVAXPekVBiHwiZ3T7pc/xCP8X6N/FT92Rsm92+6ceIp+L9G/isakx2Te7fdAF+n4v0P8Uk9nbdOFN90Yl8nn+h/iu7ht0xqbxwvU8/0P8U1UIGkUUeH7cvn+hortA7tpBu18/wB6UxY5Te7aDz18/wB6HuzMwNCE6+f6GhwGZgaTzl8/3rMJnYGkGQeddhMzAZ//2Q==">
            <a:hlinkClick r:id="rId5"/>
          </p:cNvPr>
          <p:cNvSpPr>
            <a:spLocks noChangeAspect="1" noChangeArrowheads="1"/>
          </p:cNvSpPr>
          <p:nvPr/>
        </p:nvSpPr>
        <p:spPr bwMode="auto">
          <a:xfrm>
            <a:off x="1504187" y="-1470657"/>
            <a:ext cx="4686301" cy="31203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64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6" descr="data:image/jpeg;base64,/9j/4AAQSkZJRgABAQAAAQABAAD/2wCEAAkGBxITEhQUEhQVFBUUFBYUFRQVFhQVFBQYFRUWFxUUFBUYHCggGBwnHBQXIjEhJSkrLi4uFyAzPDQsNygtLisBCgoKDg0OGxAQGywkICQsLCwsLC0sLCwsLCwsLCwsLCwsLywsLCwsLCwsLCwsLCwsLCwsLywsLCwsLCwsLCwsLP/AABEIALcBEwMBEQACEQEDEQH/xAAbAAACAwEBAQAAAAAAAAAAAAACAwEEBQAGB//EAD8QAAIBAwIEAwQJAgQGAwEAAAECAwAEERIhBRMxQSJRcRQyYYEGIzNCUpGhsdEkYhU0Q1NjcsHh8PFFZIM1/8QAGgEAAwEBAQEAAAAAAAAAAAAAAgMEAQAFBv/EADoRAAIBAgMFBgMGBgMBAQAAAAECAAMREiExQVFhcYEEEyKRocEysdFCUmJy4fAjgpKywvEFM6IU4v/aAAwDAQACEQMRAD8A0oR4R6D9q8Npc0YBS4uFXE2nQtFBinScVneTcMjRWGpCCzsVmO87DeTWYp3dyVNdigd3GLQs0w04YFAXtMwSHYAamOF8zsPzNECWmYZm8U4oY0DQx+0FiRpjkiGBj4nxb9hVFGjiybKBET/SNIo0kuY5LYSFgCw1hCNgH0DIJ26itFAsxCkNaYZUj4pdlc2r2t8BucNypSD0GnJXPxyOnSmd1SH/AGAqfMTCsUfph9bGlwr2BVvGsqCSKYafc5v3N8HOKMdmsp7uxvuyMG0vr9JpFdUa1eTW2lZbZxNG2ehJABX0NKPZBhxA25zMM3bXiEMhYRyIxVirAMpYMuzKRnORUb03TPDlOwy3y6V3gIynYZISh7ydhk6a7vJ2GSq13eTCsILWGpBKycVneTMMnRWd5OwyNNb3k7DCWs7yZhjcUPeTMM7TXd5BwzsVuO8ErINaDMwyMUcyRXTp1dOnV06eYi90eg/avUYz22jlFBeLjAtLd8psYgpBqEQwt5JWl44YEXWYowJOIrscLBANbjhhAZANdjg92I5KwtAZM5j8W+lVpCdDTLzDkBQGkwewYICflVdLslWoL2yiXZRlMjjHFH8YXh1xPzY1jkZjKkbDA9yMg6fXANU0aNtagFuF4lmG6eUHAWB1/wCFXAXGQBO2QR3zoJz8KtNcEW7weUTbhNjgnFbgspWDiGlNmhbE6SDBwpMiqV3I86VUpoubMvPSEOEC4S3DarzhssTNhuZbCVDGxPQ4OltgDqHx2oQ7EWpVAec7nE3PG3t1Itr4zqzqhs7yJtYDnu0nUb+YpwpGpm62O9TBOUsW1rHazCe5sp7cEbPbSmW2BG+ohGyMY6aiPhSXY1VKowPBhYzIu9tY7zMwSO8wTmW0b2e5Gehkt3HjIx1H50SsaIwsbfmzHnOnrvovx6CKMRz3UmSRy0u4milTGBpLkaZPlXndtoO5xInkbiaJ7HT+oyMdMHoa8Z3KmxEK0kJXY52GForscwiSBXF5mGTpocczDO0VuOdhnaa4vOwztNZjnYYaCuLWnYBG6aDvDAKwStElSCVgstODwMMArTBUJiytoJWmAzLQaMzDJArJk80g8K+g/avTbKe0xjIxSSYNo9Y6Q0NVMICp2aPVZzUvFDVZGmgZo0LIxXBpuGLYUWMQwLSNNdjm4Lyhx+d1i0pA07Snl6AwUYIOS7DcCqeyhWfEWw2k9YNbITwNy7RFtdza2WOkVvGJZOv3iBkH4k17YIqCwQvxOQnmkWOZlHinE7eZtU19dTdBpihEajSMA6Wkxn4im0qToLLTUczf2gkg6EzoIrVkPLTibkjOtQuCT5gUXjB8RScRuBncHUopN5HxIuThDFqA0476jnOe1ZWJcjumS22+cEC2t5ucP4xbhFCcQvbfBziaPmKp8mODt86kajUv/wBankbRgIjri9llx9bw/iSE40uEgmwemnJGn9axVVCfCyHfqILZzLaOOA41XfCZgcBXMktu3wDAZx+YqgFn+648jFy/d8OuJ40eaKK9RcsLmxZEuEBHUrgaunQjt2pS1qavhUlTuYZGbaOs+LF4xFDMl8q+9ZX6KlwCg/05OjEY6ZzsaB6NmxOpU/eXMdRsnT3n0VvlddBgltX3cwTMcHURkxFjuoJ6DpmvD7fSZfECGG8e8MZz0Qjry8edo0CRpri9phE4LWY52GFisxzrTtNbjmYZ2K4vNtIKVgedaStcWJnYYxK68ApDIrcUWywNNNV4GUWy05Wi2EWwp6tFlTFtTxAMjFbBmDDF4V9B+1e3Upz1GbOPWKpGSNBvHKKQ4sI5ZOmoqkcsB6lxR6rArC0bhgkVmKaFkYrsULDE3WsIxQKWxsGbSufi2DinUSpcBoLGwni7u+lEuZ7iSV8j+ksF2XyDydOnY/GvfFJMPgUD8TTzWe51PISoYZVLslpZWisSxa7YSSDO+cEnT16Yo8am13Zvy6RZHALzmPZcdlEzpLeEafdNtBHJzPMKdIxVL0UwAhPM2iBm1ifKbCXM7kKjcXZT3CRRjHmPn8anw0V1weZMOzcZYiiuBrBHEx5F7m3Rsjp4GP7E1n8NjcFfIzfFuPpLNpHeY/8AksY3/wAlIv5k7+lKdqAP2L/zCZ49t/SZ/F42ASS7s0mglblq0cRtLpJD0AUHc7fEGnUiLlKb2YZ5m6wGjLaJVIiivZrU4z7NxKMMj/hCavCBkYpfeMRiZA3FJmHjK/ELGFGHt1s1kSV03lkSbV8HYsgyPmDn4UxKlQ/9LY/wt8Q6wSLaxvEOHHSk7268QtXUap4DJzkKnGoMTrU4+42ofEYrErgkoDgfcdD7TDHcHjmTD2DrxK01BzazafaISOyq+4YA4yux8qXWKOMNcd233hoZqz6b9GuIxTw6oi+zMHjm+2iYnPLcHJGARjzFfM9u7M9Kpna28aHjHia2K88kXyhAXnVmKFhnYrsU7DBosU7DOrC07DJrMU7DOosU7DJWuxTCsOuxRLLJamK0UVzgMKerQGWJdaoRooxD1WpvENOzRwZmWy+FfQftX0lRZ6Dax4SpWGUcsCvOqytReQTULtaPVYuSoTKFWCtZeNwyawtNAnaazFNmPxyRG+q5TXEmNQhGyEE4zKfdA9d9tq9DsSkDvC2Eb9vSTVny0xTzHFLqVcrJPyiMn2Th6anC+byYwNu+3SvWopTbxKtx958vISJmNszbgJlW9iuostigDHHPv59Xb7y5HiPwqp6hXWoeSCKVc81HMy893JD4WvrC2HlbRa3/AGJFJwK4uKbt+Y2h3w6VAOQi2v7Z/EZuJXuOipqRCfPKgbVtOnUXLAieRgsVO0tEwva4Yy2oic+6Jobq5kXfGqTUQpGPLzpjJVPw1LjbYhYsso1WdKsRGA/Dtzsk0NzaZ26+8Fx6muUNtD8wQ3tAOewS0eBzu0Oq2jPiVlmsrokp/dokZgfUDtQf/QioxDHky68MoQQnZ5Sr9KIgbkRSXZk5DkrFxBGQP/8AsowVONiSOlM7If4WJUtfaufpFuucsWaRoRpll4WzjOiU+0cOm+CvuoB+OcUDliLlRUA3ZMIINoleDXlnc8+RzaxybpPZgyWitjYyRg5CHHl3ov8A6uz9pQoBcjVWyPSdYy9dRoxSe7RYyThOLcOfMWvPhM8a+6fM4BoFBwlKdyPuP7TZ6RHeB47q9RZ442ULxK1YanQqQDdRDZkIY5I6HBqOpTD0zSo5Hah9oSmxuZ7q1uFkGuMho2wUdWDK4IzkEfOvla9JqJwtru3SlWvG1Pc7IUgmum4ZFdNkYrp0kV06TitxTp2muDTDJWiYxRF4VGsSVnGnLFNEsKppmJaJerUN4hoqqJkz7b3V9B+1fTVJaczLGmonjwM4D159USunEuK8usM5YgvFGpSLR6zgaWY2GtCZkJv+h/ShmTz3E+LqsTG71WyF8Rqr5uJlH3cLuuduhz8a9mj2Zi47k499/hEjqVbDxGwnl7reItj/AA+3kBXSBqvrts9PPfbr/wBa9SiSGw37xh0RRJGUEXPhB8zMriVgqQ6ZFjtY5CrLGwM1/L5McnwZ+GBvVdKsWe6+Ijboo+sUUFrMcIOzUmNa35MeuO1trZMZVr4hp5MAEFUPQ/DFBjFVrF2b8ug6wsOAXCgfmjeC/SAyIDJcXzsdjFaQoix5OwDenpQ1+zBDZVUcWMGnUL6k9BLXOnUt/wD21XoPArk/M9KDBTI8XdX5kTDiB+1NKxvpETBmvI84Ob6y5kY3zguozg9OvekPQps1wqn8rWPT/ULGQM79RKfEeGwlklNmHVjkXHC5mzgdW5Wnb8vnRUa1QKUDm42VB7xbAHMjyjJrpHVYzdW9wv3bfiUTRXI7BBN19DXCmw8RQqd6G48oBNpnXv0biYqkDPayqwf2C9YmCRu5gkzpkHxzk57VQna6igl/Ev3l1HMbIDKNkuWnEbi0PLGbEuDm2uwZOHy568ibfl99txv1oX7PS7QMR8VvtLkw5jbBxER5ZbeQssb8MlkXdJBzuE3WRsrMNlDdj2z2ogveDCxxgdHE28vcPZ4ZNMANlJKCy2czLLw281DBFtKDhSwxgb9qXXVXW75gfaHxDmJom59HY29pK2rPaKmmS6sJ0yo1lstbsCcKT3Xw9PjXk9vKij/EGO/wuNev7vGUyRpPaNXzGmkrUbYNdeHOrZ2GdWGYROrJloQNZOtCxWzDIrbwbSKcpimEmnKZMwgMKcmsUwleQVbTMnYRVVXgyhb+6voP2r6ipLbZxuqonlA1gvUFU5SumIpq8yqJYmUAipGj1kAUm8ZDU1hnWlbiF/HEoMj6A7CNfMs3ugDz2ptGg9QnCL2zi3YJrPPcVsVWUvbostzsGlnfUlsNOzMpO2QDgAflXrdmrsaYFQ4V3KPik1WmCcSjPjoJlWcwOqVJdTKSJeITjK+ZSzjP5DoPWrHXRGFhsQa/zGLwixIP8x0HASvb5UNMi8pcDVfXpLzyDOPqIjuDnpTHs1kOf4F0HMxarhzGXE7eUqXQQHmFFJb3bnibZ1Y3zHbgdPlTqYJ8IPRPcxTgKbkdW+kqf44SuhLm6YE+5Z26QoD/AGsDqA+VO7gXuUUfmN4s1D949BaNt45CFPsd8+SfFJdPHqI67YGKAYb2Dp0UQLHWzec0LCBpQwS3uY1Q5Zk4muVPkQxIBO/X40ms/dfaW/5PpOCYth85V40twkhBhlEZAxePEHniP4ufaMNQ/wCYknyp1A02W+IX3A2B6NAbEMjlNGyuZjbaJpBfwZA58MfPntz0K3EUqaih28jtsaldKffXUFG3E2B5EbZynLOMs5IEVmciS1dWVjEfaLWFyhAee2dObbbkbBsCsrd61gmTDYcmPJtG8p2Qi7KweC3UCSOa3JI5jlrnh0uMn69N3tJP7l22GcU81lqPYgq27RumxoBEuSLJEnIDPAjsGjhklSSzk1Ajl20zqUmQgj6mQr5g0SujeO1zvtmOY1HMTLSH4e5DQW6sMjW3Cr3ZWX/dsJQTpOegVjjPXaktVCnFU/rXTkwhWjODXkhVoleS4WPHMsLrVHfxaWG1vMCNYHYZ+VI7SoJBthvo4zQ8xshLlPe/RnikE8K8l3bQNLJKSZ4yAPBMCSdQ7k9fM18v2/s1WlVJca7R8J5bJVTcEZTXxUF4yCVrIUitBnWnV15lpK1151oVbBInV0EwDTliyJINPURTCQTTV1kziJeracmaK+VVQLTLh91fQftX1FSXbYeaiqSpReSWqGoLyxBaBpqKospWcVqKoscsUzVNa0aJGaybK1/dxxIZJSqqniy2NiM405+91p9CjUqNhTbAqMqrjaeM4vdrNhWVo43IkjtIzi5u2c7PKBnTGcDY77Zr3aFFqQvcE6Fj8KgbBxnnu4qZnTdt68Ic0j6sFozJF1J2s7AYxjH+pLjPxz5VqqCMgbH+p/oP3nOxG1sr8dBKcsukLKrqA+T7beaWmYZxi1t/ujy27mnBb+Ej+VdP5jE48P1O38olGVk1c1gi5GfaeINzJnH/AArVTtv0yOlUYSRgueSZDq0SSRn/AHa9BE5abxE8SmQn7SMLbw581yCqj1xR5oMKYAdxuT84BJbXF8oTWFuSFeEEHHjn4lEGT1A8Izjyoe8qAZHPghnYBu8zNSW1jliKQoIY1MbGOFIr2KVlJwWaImQjJ3BqdWemwZziOeZ8JHnlOYXGQy8/lC4XO+TGkdmkmcj2aeeznx1wEcbn+1hj4VtVAv8AEZmI4gMPSYpv4f0k8bupIdMlzbXGx0vMEWCdMDwst1btobGejqN/yrqK06nhpML7jmP6Tn5THDD4hD4dcwOVkRucuQWubfMXEoB0L3EKgrOo2ycEdax0qDwEWO45oeR1HnF5HSGvMiYujLIuce2cPVXBBB8HEbJPCwwd9gR8aMorrhYW4N/i06VYhLnTbrbNaz+GaN5C3DzKMFUiJAe1dt8BsYJABNOuoF2vcafetx3iZnG2yOF9n5MrxxksbKd1W8tyMkzcOn25ieWM9OhzkoqWviDAE/aHwngw2GaNP3fpLN1dQzQ6rgvcxQgrHeR5W/sj29sjBBOCPeGRUwpulT+F4SdUPwN+U8d006fu83uCs/Mie5RZebpWDilooXmA+7Hcgbg5yPECN8ddx5/aaYKEUzhtfFTb5r+7xtKe9jcEZByD3HrXzNRcJtKhOJoIUiumidXTZINdBnA0QnGFXRRgGnLMMWWqhYloJanosneCWqxBaSNFk1TBmTAdl9B+1fVVJ6MeFqGoIxJOmo2XOWIYQWpqix6tBdKhqU45Wld1qNltHq2UHFKtaGDPOfTTiCxxqgjWeV2+qiYFhqH3yo7DP6163/F9nZ2xXso1PtJO1VwotbOeaiugn1zsiyaiLm6GXbV1FtajpnGx07AA716xpYv4YF1+yun8zSANbxHqfYR0UwdlRoQVdg8FioUNnc8+8O5HoT36dKFkKA52IGb+ywsQYi4uNi/WJuXy0j6o5JkIE124JtrQdBHbKerb9POjp/CAQQp0X7TcTwnVL3JBudp2DgJlWznJmUKinJa9vFLyyHpmFTnfyAB9apYD4Dn+FdBzko1xAW4n2hyoJRkLPeDvPcu1vaj/AJBkbepG/ahU4Da6rwGbTWu2lzzyEREDnwRWUhBwEgt5bj5E4wfzNUWtqzdSBFgcB5Ey1bWshdebbWaZOADILKcjsQocFfmDSatRRozHpiHyhKhvaw+UtXn0bjc5f2y3LEMGkIurfI6apIvEo/uNKXtdRdMLcPhPrlOamBrceonTWjMmHSWWHUObLw66eVX6Y5lvLqwfXG46V2MDNbBtmMW8iLQMJ1+U15+UwLwrHfFPw5tOJxYxudABk2/t7d81MjVA1nul/wCZD9POdlqP1nScRt541CpMZ1Da5MLDxVCDsyaFUXCDG4947nrWrTrI5YkYdg1Q87k2mWuMv1nWcqRyajJCDP8AVG4MamxvB15V/F/oT9cn161rAspFjlna/iXip2rOGUv31hGzJHJGx5ZLm0MjGaJevP4XOo1SR435e/QYANT067AEgixyxWyvucbDx9ZtpliXEizc8qVUxQ8QRcxSjAxDxRCMqw6EkD022dbEhQrxKbRxQ7j1mfu/1npOCJIkoMSG3m3aW2D/ANFeAoMyWpGVU5Oc477+deb2rAyWfxLsa3iXg0as9jw2fUnVsg4ZXADo2x0MAAMjIGe9eD2ikUPDhtlCGWqjMZOrROE7NbNnV06cK6AZJNdAaCTTlgmLNULEtFk1QkQ0EmrFk76QSaok8ybf3V9B+1fUtcz0by0gqZhGIYwJU7LKlaN5dTvTvGBrQZFqWokcjXlZlqCqkpUxRqQ3vlGCeL+l1yhlaKMhJOTm4n3BitwxJVW/ExJGPSvc/wCLptgxtpfIb23yDtjDFh26k8J5aSWMHUx5aQqDHFsTAHPh0oT47ltjk7LuT0Ar1lUm9s76nf8ARRJSw1OzTeP1l22hWPmFmaAzJmQ6/sIs5HMbq87nz880p2L2FsQGnE/QR9NVUEk2v6D6xhiUiLMLMBvb2Pd//sXR8s770q5BNjbe3+KwmUECwvuG7iZWZdbs5ZLiWM+Kabw2Nt5pEvSQ9sdNhtTcVrC2EHYPibid0RnmfiI27Bw4wpQbhwE1cQcba5AyWMJ76UGM7f8AhrlvT1sg3DNjBNqmQ8R9JUkeSQNli0cblGPNS1tAQBlRHH4n9c56U0BUOWROdrFmiQMV9tuNhFWTwjC/0ZIzkJaz3GBvjLk+L5GjYNa/i8wIsDPQeRM1uGRIhyDPEv4rK2vIpWI3GdRMZHqKkrOTlZT+ZlI+vrGqLb+gMdNcJrVy0byP0aaObh9z4TgZuY/Bq2HXrQopw2zAGwEOPLWc1v3lGcRlYaTdROH+7LcYSXP3eTxCAYz/AGyDBrqajPuj0GY6qc/KA19sbf8AHIQ0MdyLmdh4oZggS7tzt4lmQ6bhMb5Ub6d+tAnZnszU7LvF7q3Q5qeczENsGW/gkH18kMnOfli5ixrkJHh/xCy2J9331wR5iip06ifACLfZP+DfsTDnOwY9MCl2UgvCjOJVxpI18LuhhlkUdI264wa6wa72sduX967jtImjd++k6FXD6o5GLujMZBErLewj7RZ7c7G5jb3l94jPU9dJS1nGQ2X+E7LH7p45ThrPU/R5WKRw8tY1H1iqHcxMrDPOsZj4kIJwYzjSGHz8ft2FSamK+zZe+5ht57Y5RPRG4KnmSDXGrDltGH1oCBG3NTq2Dklh27bZry+7DDCpsTqCRbflu5Ruk1FORXnMtjGjSSaybAzXToQrp0mttAOs41oEwi8E01RFmAaesUwiWqmmIhoomrUEnfSCXqjDJ7ShbDwr6D9q+rYS+W46nYCMSPjNIYSgRwFJYTbwZVqSoJShEpzLUNVZUrAytmvPqCO2ZzyX0yCoC8uFtwA0ipjmXEoYcuJv7cAk+lep/wAYzPkM20G4DfzkvaqaizNoM+fCeOuYJHnSYhFnnQyomnEdtFviaQ/iABI+OPSvaVlRCn2QcztY7hwnnEFmxbdnDnAt1DiLAZ1aX6hGJDXMvRriU42QbbfLzonNsWdss+A3DjDSzWOu7id54TUuCiRyhnbTnM84OmS6kH+hAfwAjG3QZFSJdmUgchsUbzxlL2VSCeZ38BM+RGIKzaIwiZKYLRWiEDQoTo87Z7k42+Vi5aZ8dp+gkmotoPQfrGIm6oyM5CBY7TmMkUMeCTLdsNgx64/7UBN8wbfi1JO5ZwS2o6fWVbZhGmkNA0CyM4mkhJVWIAIgUnMvTyo38Ww3tawOvPdFgBRbK3y5b5oSmcoRF7awKHDsY7KBdveCpjPpkUpCoPiw23C7GaQbWW+fSBY3ToqhmR2KgMx4nIu4PUqrbfLIrnWmxuBb+SCuNf8Ac1IpJipIF0EbOWimj4hDgDJ1RyZbHoR1pLCnizt1BU+mXnDN+J5Zynw+6yshQIY/9QWqHAHTFzw+TqvxTBHY0x6YyLXvsv7MPeALf6+kuW0aKsfJLzREFmt0aTlKwyXNpKRqhlUDVobT6mlMSbl7KRoTqfzDQg752BdkO5yWjk1rPpxJDLHEqXRhUj61XG8kqHaSMjcVyAFWUDDvBNxf2B2G8EqY0TQSGQcs8uRjM8KFijKNxf2BwCJFz4kHx2yKHCy4TfMZX/xbhuMz9/6iTdFQ0cr6pVCyHQAPaoceC9tjjwXSr82C4IOK1kxWKjLTPYfunepmYraz0f0d4jqkjZLjmLKmogrhbgIG+tjA9y4GlQ8fQ7kV5vb6F0IKWI0O47j+HcY+mwynr3uNaI6PjVgrqyAxOcI4IyNzjzBFeBTRlqFGH74Sm1xLMZOBnAOBnG4+VTVPiMIQ80E20GunWhZrp1p1bAInVomSCacsUYtzTli2i2qqnJ2ijVqRDRRqmJwmU7b3V9B+1fUtLJcjqdoxIamkNKFF47VSWjMMFnqapHqsRNUNSPQWlKSvNfWVpPK/StQrpK/1mgaIIOvMuG1BXbzCjz/9+n/xreEou3MncJJ2lc8W3dPI8RLLzIZXLkDnX0yff6aLRT2G4GPPtXs0QGs6C2xB82nm1ssmz2sfaHbnfWxCO8etmHSztcYVE/4jdPnQuBawFwD/AFNv5CGrZ4tp/wDInXReVYWVcO4Is4cjTDEOtzL5nbYn9a2mopll2faO87hCdi4DeQ3cYMSqcLAhbfmQq/uscAPeXOo9MjwqfXejcn7R5n/Ee8FVAzHQe59oUrhiQCGQsXRX8CzkZMl3dNjOgHOB3wANq4Ajh7cB7zcV/wB+p9pEoZmWQyLGTnRM0ZeVx0/prQD6tR2OAT1rrixW17bL2HVtpgsN59M+gjlslXxyxoT/AL3EJwTv3ECnOD8aV3jFsKnog95hRRrpvP0iJbm3BOqXhmc58No7D0yBTQKv3X/qi27v7y+RgLGWAdIYJV3xLYNybhP7uX1PoR361rMBkWI4NmJ2gyA5rkYxI9RZw3ta9WmReVxG2I2yV2L4+YIz0oWbYfDwOaN9IspfMfrHRO0eh+by9bkJfwElZD91L2HOA39x3G/XrSjZwRhvvQ7PymbhIzP75y+OIEB9SGJ4yZriBQPqy3hHELFsbHuR0waV3V7WNwcgd/4G9puKOkVWyrOABy7lmi8Iwc6OJwKeg8eJY9+59ezGYHAX/sb/ABP7GYb5yrxO3QRkyZjPN1yaB/k5m+yu4e5hkwCd8b7bim0mJawF8rcxtU8RBKzuEFkmMcsbB3w80MeNL4wU4hZEbaxjJA6gn0rK6h08JFhoT/a3CYDY2/fOfSLXiuuNWDrIHQmNzlIpQceGbUp5UnXK+vxx8tW7Nge2ljnvHLPMcZareGaHDioXSoKBMLy26oBsAP7fI9DUVdTiLE3vt3xq6S3UsOdXTp1dOkg1sWZNaJhgGnLEmC1OWLaLaqqcnaJY1akQ0URVMGUrY+FfQftX1jx6y4lSnSULC11I8esJTSGlCyTSWjFipDUdURyynLUFQHZKEnk/pRlHSSPLzsrRQgnwQ5yZJz8Qvc9hXo/8b4lKNkup48JL2tcw23ZwnjbflkeHM0McpYEg6ry7bGkaDvoHx7Z869t7jXI2/pX6zzQPu5j5tHzKAzpcNq0AXN4QQTLMx+qtwfIZHTbc0AJIBXK+S8BtMIBbnb97idgk8VneMOvg1qqSXI1EDQSBFZptkDB3A65rqIDkNs0X3aFWYp4Trt9hEyPqbEowAVa4RMiSWVwTFbDH3VUKMdBv3piiwy6cBtPWLVr69eewdIdxIukMxWRnBGkHEcjx9WfGwgiHur945rBe9hp8r+5jCcr7fnx5CNSXwsdfLdgZJ7jfnckBRGq/7ZkJwFAG2M0JTxDFmNANl/e3zmowK5G288P9wJLZAp0wQQFM8+WcGZowd0TD5DyFdyFHcdKwOS/xE30Ay5nlugYbDQA7Sc4PthEf+ZmGdx/QR8sj8skVwprf4R/WbxZbL4v/AD+khLcOpnMSzouD7TZsIZ0x3eDpn5D1rS9j3d7Hc2Y852G/iti4jL0jGuuYBKJTpQ4S+VdM8DH3Uu1XGpe2r967CU8Ns9q7DxXjwmBidvXdzj1ldTL4EMhGq7tusV3F19qgH4sb7b9/Ogye277J2qdxm6X9dx4iXrdwoQWxDlAZ7CY7ZQEmXh8hJ8R07YNIa7X7wWvk447HE620dOW6It5lyjQYGoSXdprGFU+L2zh7dipAY/lRuuRD8Fb/ABfnAsNR0g8TYqSscUUkfJMbhSxkjjaMTNaxuwGsANzEYD7mOxo6dO4Bcm97jduDW9DFltwjI7oyLAZC0YSKLQ0YX+kcgLDdQ6djCxUh07EHyrCgTEAL3J127SDxGwzL3nr+EKrox0xQzBhHeLpPKklJw3Mj2GHBVlkXufUV4famNNgc2BzU7QOB4bQZXTNxab3DH1SMpG8ZbSr7SQ52I/vjP3WHp2rzu0jDTBB13aH6HeI0azXFeYY6TQzp1bOnUUEzq6CZDU1YpoLVQsS0W1UpEtEPViSd4s1TAlC391fQftX1lSUKJYVqkYyhRCDVK0oQQw1IaUqsZrpDGMC2iZHqZzGKJWlqKobShBPN/SEZHLQqjzKVeQ9UhXJkb5asD4vVPYfCSx0ByHE6RXacxhG3bPE8QKhUaEFF0lIgp8SQqwEtw397nYDrg17lLxGz5m+fE7ByE8qr4c16cOM1bW6jQ6YoUEUaiRwUyZXZv6VfFuHOFY586nq0mIuzG5yHADXpslNOoNFXTM9f3eZ/FokjJZtMjwEySvpOqW6lzohB/Cuxx8Kf2diwsMgdOCjb1k3aABmdmvOL4XFCzRB5ZNILCORPA0shUvcysSMgDZKZWaoqnCB+mwe8CiEJsxP67TFCVCjyBdK8vVyzjAjDYtYV3ydTKXbzx5VuYOE+fH7R6aThYi48uGyRbao8ggtIpSWbUANU8oAt4jnsurPqDWuQTfoOQzJhrdRbz5nIRviBUR5LiRooDIQV1rvc3UmQc+Qz069qAAEXbQi5tu2CdmD4cyP2TDRJHY6Jb+dgEYsrLGuG2DBWO6nBwDWXVciFHnBZW1ub9JZSxkOl2DMxJG+LW88OMqpB0TDcdeuKUaiDwf8A6XP1E0Uje/6H9YnRh1dSquxK8wqViuCNmt7qPpHJ/d0OaIsCMJGQ2bRxU7RONM6j/fAxN2pXlmMlY4HOoSajNZvhvq9SDUYixGDuKYjA3xando36wCNLaDfsnI/MGFyhkzIEAK8m9iXWCn4VkUfr8KJgUuW2ZX3qfpFE5/vWaBMeGdSw8CcViUjYHLC7gB8jj9BU3jvY21KH/EwrDMjdce8vaUIihUKqmWOKO4H2gDa5bCZSBuF8UZGN/h0pd2ALnWxJGzLJx7zLCTYRSME0CLWOYFXUi/XEn2ywYfgcFmUdjWVHVcyTbLy+y3TQzQN00+F2d0jxtBGxEcIMbSEqZ4Cd7SfOyyx58LH8PrUfaK3Z2UpUOpztsb7w4HbDRWvcT2QBY6mBxkBCAyzR5wTG2M5Xr4s/zXguQowjZ5H97pSBfOahqA5wxOzQ2mya2dIohBnZrphnZpixJgMaoWKYRRNUpENFvViSZ4qqYF5nw+6voP2r6ypKlhFqjeV0xGcypKhylSLFmapWaVKhkiepi0bhklqWxyhKsryS1G7RwW8879JgzhYtkjbLTytsqxKRqTV2Zth6ZqvsACsX1I+Ebzv6RHa7kYdm0zDuoUZnE3TSJ5VUhsRIdNraqR541HHevSSoQAU5Dn9pvaQFFIOLZYn2EtxgRAkqXkhdZGAPhluZhpSLJGTpVgB8MVOzNUbWytlyVcyesqCYRYDMepP0i7XhztOmWysUsmQw3lmMZaaXY7aWKqB8Ka/aQlM21IHQXsB7ydaAdxfQX6mYvFLdUcW40mRY4oFbJ1F7hi074PwJ37ZqyjULr3uy5Plp6yasgR8G365/KKuLkFWkAwMPcBcbDBFtbg+mC1GBmF6e5nWtc9fYS2u03j3/AK7DEnvHbDBPnvv8qB9o/D/lOW+p+98hKTaRE5yT/RwqCDuDPMTI3x8R38+lM8QYD8R9BlONji5D1M0L1Yg7LKByxeiN11EKVW3xCCQdl1Y/OkDFomRw3B/mz9JpwDM78/LL1tKVqxOqHRqZNRaxnywGd9VrKNxtv/NMey2a+X3x/kIpAW57j7GXjfmRCIS9zEFAmspdpowMbxv7zFT33NK7oK92GE7GGh6aRxbw+HPeDrAsWZ/HFruFTwZXC3sC/gdGys6dtwf+lE9lNjYbc/hPloYsX2aeo89YVtba5IVUzuWuINQlt+UsSxF2Pi91sByuD2+GBRd5kcWEZHQ3veYQSdvURnBpMPw9HGQ7XqAdfqm1AD0z+lI7RcrVYbAp6wE+zfiIcTf0yqMZNjcAE5yrWU+uJl7hlDP65rczUN9MS/8AoZjrlBZTly+UF4S8umR1X2iRCZlGyXYXXb3Sg/dlVtx0yWHaiuqpdc8IOX4dGXpAsb2M2BxCRRqLmAySnXkkx297CQHSTf7KZex6HfvUZo0zkFxWGX4kO7isaC2+1/Q/rPYWspCuFkVdJVAPFIYZGweU4PvoTuG226HG9eLWAvdl1z3XG/geEpVr5TbhJwNWA2N9Pu5+HwryagF8tI0CEaCbaStZMk5ooJnV0yQTTViiIBp6xTQDVKSdop6sSTPFmqIq8zEbwr6D9q+tqSunO1VG8tSdrqJ5YkW9SVJbTkRtU8fhhvJtS3mhZWc1G2scqzP4uqNE3M3jUa3XfxKniI277Y+dP7JiFUYdYvtAXuzeeVsrliwbbUxN1Jk6AHfEdpCQRvjY4r2qiDCQNPhHLVjPGp3Bz259dAJeivDEIyWISJp5mOos0wTCEuD3aR2wPLHlSmp47gakActvyjwSFHDM/vnCvmCpJhG08uGEANg6rmQs5z01eJcn0oKILFbnO5PRRl8ptQ4Cx2ZDzi71BzuZpCmO5cBlUagi2xxqPcZOfnR0XwUwu8epaLq08dQtuPyWecuQfZnzj/JWhwPIz6j/ACavv/FX8zf2yMZ0j+Vf7o/iV6sckpJwY72KbA3ykkeCQfQfrXIhaxGhUjreczqtwdjA+gECO20qsbjwFp7ORjsV1OJIWPluQQa5ntmutgw+RnWYDPS5XzzEtPPgO9wqnGiC+iHvHG0U8ZHUjY5FJAYnCh/Eh+YhlhhuddGHyMOF3VVhSWOTWjiyuR4ZBpYFomz7udxv3rioZsZBFvjXYeMxWYDCDyO2JvFaQ62crJH0udIWWNthy7tR2z98bfKmLhGQFwdmy28fSA2I+I/Fv29YEkys39WFknjOliHFtcLnpoYeCYdMHY0Qp4VtTyXlcH3ExnDkBsz5GaMlhKwI5F9cqQNpLlUj+APLJ1DHXBqcuEF2KrxC3PqIwUy2QDf1ZfOcb5lnV+VFFFw/mRqwZtLOw0CHUwzkMTk4PesWkppkBiS9ieWt4BdlYXGQkGOVVt8TGJore7uHmCZQLK5CAgjcPpwO+D0rVKYnJF8RUW4gZwHBAA5zYt7F7mIOfE1zwsF22xz4GTktqGyt4icDGMVE1cdnZlOi1PRr3jUQMoPCakSM8sqhEZpYohIGLFJQY8xSyoRscqYywJ95aQ7qqjM2Um3Ag5gfOZhk8IcQ6FGVEh5MRlC6kKg6rC4fGrGSxRsnyz0BHtC97cnO2ZA/vHuP2OQWNp7KBQFAA0gDAXyA6fpXzdQ575WsbQTYS0MGdiigHWcTWidBNNWKaRTliWgGqUk7Rb1YkQ2kVVMnmSnuj0H7V9ZUlq6wTUbz0E0hgbVM4lCxTmo6iyym0AGpWlULNIaEsQzVOY4RE8QYEMMjuPgNzmtUkG4nGx1mAXTOt21Bma7YEbLHCpEa+HY4IG+dzvXqi5yGwBOp1nmEDXji8v8AUCIhIwy+FuXApXdgDPLrYZzv13+Aojm1vzegtBtZb8vU3ltjqI1FSr3hK9U2iXGBn3vEg/KlKpXMDML8z9DOaxNjoT8hEQW4VlIcgvIjvpfUC0sLg6i3VSRTS7EHLQbeBvMNNb67fmLTMMQWKMbktFDHJgFtUQleJwp6bFh5fOqQ4LkneSOdrj0kp8KeHgOmkzbyxMkiLKqk4a0kkY6QksZ+rcnuSoXqO9UJUwgkfmA4HWJdcbC4y+E9NIL3Jl8c2QjkW94oz4JF2imI7dF/IjvWgBMk11XltE4nHm2l8Lc9hlq3VlckqHubdSk0TdLqAjaRD+ILj8hSGZWUfcbMH7rbjNwupNvjXI/iG8QxHCYdDE+wyeKKXdntJSd4274z3rSz48Q/7BqPvCYFBXD9nYdxjr2MRaDctIpCELeAczBGNHjX7SMj7rjIrEfvL4P6dPnoeU1kwDxa/egQ2uhXYJ4ZBvNHGLm2kP4jFjXEfgOma41AWAJ02E4SOuhghCBf1AuPrK/MtNIZuXlds20E8UoY7KNZYKjZ880f8YmwH9RBH1MxmpAeL0BBkyKgYNKAhByst3c+0MPiLaLq3TY7bUVzaw6hRYeZirC+eQ2XN/QTSjuWjKXOqdsrodpQI1uzhuXFFAe2SDk7AKfOp8CuDTsN+WeHiTDzUhzf68BLnDbqV8DCfVWxtFYKAjXMrDVGrKN1QDfHhyKRXo00awv4mxHkNvWEKtwf30nqLbi8Biw2TCsTZk1D3Y5BGjBRv42UlSN/Ca8mp2OsHLD4idOefptlGNcIlu8jJ5uUhiXmoS8uHWcBFy5wRocYKgnyBqenkBmxNjkMrZnLltgsRebFs40gq2oEZDZ1ZB3G/favPrCzWtaNvlHqaTMjFrJk41sEwa0TJ1OEW0GmLEtBNUpJ2i3qxJO8Uapi5jRHwj0H7V9bUEtVc7ycVGwlaNHItJKx4aLlSpaiymm0UajdJaGvFvUzLGrA00kpGX2TiKWRadPM8WMqSSSKPeWK2hTAKtqIZyF/CB2+Br1uzYXQA8Sfaeb2glHJHAD3h298TIdJwvtLKgC+8kMJ1LsPxZojTCoL62+Z+kxKpZjuvl0Er2T7pt4NEDKMkaWnMwLD4+Omta3HP0AirEZ8vUxlsdMCunvLBC2CVJHs7sGwpHlkZ+NKqXNSx3n/AND6xiG6XA/YMU86pmNy3KE0kBwxAVbhQ8THbPU4z23pmDEAy62v5ZGJxBSQ2l7eekoPCJI3Nw2g5SC4bc6ZkOIpzjsRpBPxp2IhxgHEctogqAVOPK2R57D8pWvNal5ZVGRpivoVOzq32c647dNx3FNQgjCp1zU/MRLgg3YafEPkZZmj+yQTYYHNnddmUgfUyv57Y3+FKBzJC5faX3EbhtYE5/Zb2MuWiSB5NAVJiCZ7JsGOcf7kR6DI/wDVKq4SoxXO5xqOBmrTJbdvXYeURaL4ilrLy2OSbC5U6MnqiE9enaifMfxVv+NdetoGYPgNvwmOgs0L/Y3VlKdzygXiJznOBlcbeVLd2UZsrjjkfrCVVJvYoeGkdfQNIjRvPLMp0tpkspNmB7GMKaOg4BuFA5N/uLqi4sWJ5iJS3EWBGswx0W3shET5fWy6m+ec0T1A5zI6t7CAFCjL0H1nSROXIZRGzAcwcz2riDKQMomNogc4ztjNarBRkbjZlhUfWY19Letz+kKTgbPGiyR+zjS4RSSDEASdMMKvmWZhnLnb4UI7Sqm98W/jxJtkBugPTJAFrTXnZyipDDmZJ4me2BzGscW8aTSDwQkHDlBnf1qRcIJZ38JBs2251sNu681r2suc0ZbYvcRtKIeeygkSSmVIyAf8vAcZO27HFTK4WmwQmw3CxPM+0Mg5Ez1dtnSuSDsPEoAB9AOleBWXxX3ygWtLKCkkQS0MChg4pxrZl4NaJ15BNOWKZpFPVYlmgmnoIhjFvViCTuYqqbQLzChPhX0H7V9a8vWWEqciMBjwKURGgwXqZ1lSNKzLUrpK1aLFSshlCtlOK0lkhBoDUlkhYpl8ZTAEzYxBrlAIO7aCFAOfM1R2S98G/KTdp+ENumLYCQJHGNpI+a0pxhczRu4UE9wSuavqKMRY6G1ukhRyqgDZe/WLS6b2dG8CkRWjhADqAEoGSTnw9cetYUHekcW/tjMbCkLjOw+cvWyDVoiHhjnljlLFMlZFL59NTrt3xS6gsMTakAjplDpWvhXYTfqIm+scRr7S2eYvs8rj3cgs0Mh22YHA7btW0q5Zj3ezMe4nVuzhVs51FvoZlxMVaQupd4QIryMbi4iJ0rMo7sNt6rNiotkDmp3HdI7kHeRkRvG+dKrxmMI67gm0nbBSZOrW03mRsBnyrEZWBJXmu47xOcMtgG5HfwPKOt7SRIpMQty2JE9m+S6nOS9s3fzoXcGoATnsb2MJAQhsMjqPcQ+IQcuJRKHuYBus6YE8GOzEdR8fzoKZxMcHhbaDoeUa1lUBwWXYdojwDIFRil2vUpN9TcoD7pQnqfj+tCTha+anhmsBjxDD1i4rlIsotzcWbDcR3KCROvYnOR6Gtakz5lFbiMjMVwvwkrzzjXuUlOp7iGdlAUEWs+rH9vLcfnXIO7Fglv5h9JjOG+Jr9JDREIS8c5UbK3NexgC+TiSUk/IURAY+HCDyDH5Se++/y94y3uQV0QyADO8PD4mkZjj71y+3zoChxeMdWNh/SJwfLw/vrGWoZX0gciRlICrm64gytsdUreGIftWVbW3jj4VHQazlY6D6mECiCOF9ZYnK2Nu2uZixJEtzMCMvnrvgbdcUsqWYuAPztpyUfpecrW57h7x3ELqUSq147NrJQWdooYjw5WOafY777d9+1ZRWmUIoi34m+YEx8V7nynvuGgCNBo5eEX6v8G3u/Kvmu0gmoc7ykHKX1qaLJzk11ptxBNFadcQa0LMJkU0CJYzqaoiWgk09AYlotqsQRDxRp94u885Cdl9B+1fXNPSluJqWReaDaWgaSywlbOC4pLLKFaJYVOyypWgaaQUvHB7QiKS1OEKkBkpLU5veRM0QKkFQw/Ccb43A39KAIQcoTVFKzwnHZHWRWVUWYRvO4ZtQiOWLlyuxymlcHptXtdmUFbNppPEruQTaPhdeUY2kB02ixvkDwONDKQuMlRzl8VTtTIfEB9q/t7SlKt0IJ2RftBkI5n1XtcZibOVMdxD7uryycY+VF3YXTPCb9DOFYta+V8jzkzXb4LSKXTT7PfR5OpG6CZFPQYIOqhWjsGuqn2M56rW8WY0YfIw5Yn1oElUXSLmCXOmO4i1Y5bN0dgvX/wAxgsyszDwnUbQd4gm6kBT4tnLdK0hjdZPAxjY/1NoQebbvkkzQZ7ZGTj40a3uDfPY28bjAOHS2uo3HfBe8VHTU0jxp/l7yNg5QMB9XOAMEZHQjtRd1iBIFr6qfmIfe4SA2dtGHyMcupTzTphdj9rF47KYHtKozoJz1PnQeEjCMwNh+IcoXivcmxO74esi4GkCOZRGuQwWXU9sDjOqCdPFGPgc4o1zzU/XqNsBwyjMWPp0mjwU3OiT65WXYwpDLFNsCPADKN8+ZNT9pFLEow+dx8oVEuVNz5WPzhXkzqheV70qpAEeI7ffIAGpSCRk9q5EU+EBfU/OC7Fdp9PaUbu2ljbaFAwbVkhrqQDqSZp2WNf1NUoAwIJ/xHkM5MzEafX5xlxxeOX7SZQowTG12FTK9RyrdNz8NVB3DIPCPIX9SfaCG/d5bspFfKw8yUSYzDZQG3jw2PtLmQaj65FT1FzxNYEbXN/IDKEGOz0llJorVghaK2UsSbe2LT3MxIA0tIB4fl+dJeme0DEATb7TZKOQmhgDbQ8JZiSaEfVJb2EbHLPdPzZ5G339/ruepzSnFNgBVxOfwiwHp7TSSPhy5z28L7A5zkA5HRthuPh868Jl8Rj8QtLSPSSsUWk5rsM7FIrcM7FBzRqswtOowucSWgk09Vi2aCaoVYlmi81QotEMbwDRzJ5qD3V9B+1fYT0mlpGoWExTGiSkkRoIh8ylMsapEEmlssNWgqKSUjccbihNOd3kHFIanGK4g0HdwsYmJxzgcci9EjQvzLggYaVVGdJb1HeqKTFTn0k1YAzx1zcg6JNhFNLOCAw1rFMqxxOyfhHKPyQVXgyttEjx2N5cZeYjs6uyYVLyFd5InQAJcRDrpIAOe4xSsJQ5a7Dw3RmLGM50rvERzJUSYpohuQMw3CD/Suc7Bthv13oFUMPCPDtG0cRNLZ6579hlSSLDckJpDYc2zlQwYjJkspNRB3GcZHQCm7MQ8/YwGbOx/fKNnuYmbUS/1SriZQy3kIHUzK32iEnrv1oVplcgOmw8oZqBjfbv2zctOFhUL8xI3chjNCvglwGIMiMCBsMnHfNRGsxa1ieB16RyoAuUy4AWLSCJJ+odrOVAJAf8AchbqevxqhrZXNvzDTrFq25b8jIWcwAASXkK4wEmg50QB+7lTn9azuw+ZAPEG0LGVyzj4CASW9iYe8oW2lEgyAQdIGQf/ADNCQdBfq2UG43ek0prDWhPs6SkMxj5yGJFViPCQ7M2ep6CkByrWD232z+k2wOzzmXdWCJIoT2TXj7K3tzcy7EA7MSB6np8apSoSpxYuZNhEORe01rnhrI0EhLMYhrVrmeGGKHbcNHGu+B2z86StYEMLHoL384OkXHeCdxG9zc3bHcxWCiG3AwesuQSOv36HuiASqKvFsz5fpFYs9ZYm4ZNHFLIiRWEagk8hFmvGG2zt0BPkCaEVFLhTdjxyWde2kzfo5YRmQBLGefJ1+0XuEG+dWFIP5DvR9peoEzqBeCzV1zn0pFx2wBgflXzjKSZQz5RqmhNOATDD0PdwcUPNYFN5ha07TT1otA7y8Fq3ARMLiAxpqrFM0XmnqsUWg00CKvOrZ08zD7o9B+1fYnKemTeNDVgMG0NWoGFoYMINSyLww1oRNLK3hBrSUNDgml42sKzMUFmpLLGq0DNBhhYoRAIwe+xHY+orCl4LPPM8S+jSmVZELAgYV9QVbZADtFEFw2STsfxGnrUIEndQZ5myBV2HPa4dVCI9vNy7hVXfSYHA5uMdDnp+TCARe0Ve2k0IGt5RKYooZ1fGYVlMUuxyWaFgFD5z4lxSGRwfiI6Qw2XCY1/dIiiGP6sAbwXquCpBzqilGynyxinU0JzJud4+kF3tlH8OhdmLMbiAiJ8SSkT2/LYbqXABI3yDk9q6qQq5C/zmLnnNPg9xyLcLmNUIAN3AwmjGk9ZI23UnVgkCpatIVGxWN9xyjRUNrQJAJPEY7WcHcS2kq20uBnOVJH70Y3XI4EXmBgdR5ZS0YAsaMJ7pSd+V7VblgvTUGbOR6HNJBGfhHkYYPE+cmV488tbqWVmYaFF5GruCvTIG2+Ns5+Vaq/awgdJzNbLEfOOuIXVF5kMWAHXN3eF00nBOQc56Dr8aEhSciegg95w84qyt4ebK0coZuWA8HDV0qwDYGqXOM5bqCuw+FG7sFAIy3tFXzJkX1nOIxi2tI0RTpkvZhNIgYkkHOwbOdt6FcBObE32LlMZjK9nxoMAs3EH90gRcPgwBsBgnRv8ADbvTe4A+FBzbWKvNXgDaFkjt7G/TmoytPK4WQ4BJY6zgN5bbk9qCtSuQzMMtmydeeq+j3ChBHgyTuzYJM8pkYHHu7HSPlXl9pPenQDllDDWE1RUhpWm4oJagKzsUlWrMEwtaPiNOp0uEWzXEdrFXqgtpEXtFSEUmpSE3FEManCWmFrwM0wCAYVaTMAgGumzycV5GAPF2HZvL0r7VqbT1MJh+2x/i/Rv4oRSabgML22P8X6N/FcaTTijSRfR/i/Rv4oe6aZgaEt/H+L9G/ih7ppuFoa30f4v0b+Kw0W3TsLQxxCP8X6N/FZ3LTCrQDfx/i/Q/xQNRMJQ84X0f4v0b+KDuDNs0n2+P8X6N/FA1EzcLmd7enn+jfxQmkZvdvMLj/FFibWsujUDusCO2QM7sxHx861EO6LqU2E81/i0dy4QPFOTsqTQmGQHB9yaLOn/tTCnOJFybCZ/HZwuqJppwozlJliuVXoRy5CQw/IVyC2wdJlRGGRh8M4jbRxuUluI3VEP1fuM2dLAIzFSCCD4h2OKwqxaYpsJtcIvjKkhSXlMqjLtbQZIznrGxJO2dwKRUpWN7X6xoVyLype8ZiyVea3kRAFzLaOX3xsNJHf0rVpX0BHWATaPi4iHkQrJZII9kxayllTGwUsMj0yBWGkVB1N+MEG5i+MXVrIqGS5OcqVaG2CShl7q5wQPn1rKQcbPWEwvG2NqcBoLdJCQCJr5+aw75CICF6djRvpmbcoQpPujeIcQkjWb2i8KguAqWcZRskE41OBjY+fzpa0w2gv8AmN4sgg2nW8UE3iis2l1Eamu5zp6AZARmOc5znzo8LKM28hONNjsm7Z2kynRG1naKCSz2sLGRznwqQ6YAA775+FJxC208zM7t903+HssWrVcSzFtOTKcgYGDoVVAXPekVBiHwiZ3T7pc/xCP8X6N/FT92Rsm92+6ceIp+L9G/isakx2Te7fdAF+n4v0P8Uk9nbdOFN90Yl8nn+h/iu7ht0xqbxwvU8/0P8U1UIGkUUeH7cvn+hortA7tpBu18/wB6UxY5Te7aDz18/wB6HuzMwNCE6+f6GhwGZgaTzl8/3rMJnYGkGQeddhMzAZ//2Q==">
            <a:hlinkClick r:id="rId5"/>
          </p:cNvPr>
          <p:cNvSpPr>
            <a:spLocks noChangeAspect="1" noChangeArrowheads="1"/>
          </p:cNvSpPr>
          <p:nvPr/>
        </p:nvSpPr>
        <p:spPr bwMode="auto">
          <a:xfrm>
            <a:off x="2057400" y="-1306829"/>
            <a:ext cx="4686301" cy="31203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64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879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12615" y="294783"/>
            <a:ext cx="11605170" cy="1239850"/>
          </a:xfrm>
        </p:spPr>
        <p:txBody>
          <a:bodyPr>
            <a:normAutofit/>
          </a:bodyPr>
          <a:lstStyle/>
          <a:p>
            <a:pPr algn="ctr"/>
            <a:r>
              <a:rPr lang="en-US" dirty="0">
                <a:solidFill>
                  <a:srgbClr val="0D1890"/>
                </a:solidFill>
                <a:latin typeface="+mn-lt"/>
                <a:cs typeface="Arial" panose="020B0604020202020204" pitchFamily="34" charset="0"/>
              </a:rPr>
              <a:t>No One Reads Anymore – We Skim…</a:t>
            </a:r>
          </a:p>
        </p:txBody>
      </p:sp>
      <p:pic>
        <p:nvPicPr>
          <p:cNvPr id="3074" name="Picture 2" descr="The Rapid E-Learning Blog - email before applying the ABC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4172" y="1438647"/>
            <a:ext cx="5354534" cy="62127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Rapid E-Learning Blog - email reformmated using the ABC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676"/>
          <a:stretch/>
        </p:blipFill>
        <p:spPr bwMode="auto">
          <a:xfrm>
            <a:off x="7738618" y="1438647"/>
            <a:ext cx="5677610" cy="628853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mage result for tldr">
            <a:extLst>
              <a:ext uri="{FF2B5EF4-FFF2-40B4-BE49-F238E27FC236}">
                <a16:creationId xmlns:a16="http://schemas.microsoft.com/office/drawing/2014/main" id="{4B793EBE-7387-4369-9875-83BDF77AC4A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264685">
            <a:off x="1808714" y="3555757"/>
            <a:ext cx="3868235" cy="1869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0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38"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38"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5648463" cy="82296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 y="0"/>
            <a:ext cx="14626743" cy="8229601"/>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727772AD-E085-413E-9C31-E2D660D3B819}"/>
              </a:ext>
            </a:extLst>
          </p:cNvPr>
          <p:cNvSpPr>
            <a:spLocks noGrp="1"/>
          </p:cNvSpPr>
          <p:nvPr>
            <p:ph type="title"/>
          </p:nvPr>
        </p:nvSpPr>
        <p:spPr>
          <a:xfrm>
            <a:off x="788049" y="1009497"/>
            <a:ext cx="4218292" cy="6408117"/>
          </a:xfrm>
        </p:spPr>
        <p:txBody>
          <a:bodyPr anchor="ctr">
            <a:normAutofit/>
          </a:bodyPr>
          <a:lstStyle/>
          <a:p>
            <a:pPr algn="ctr"/>
            <a:r>
              <a:rPr lang="en-US" sz="5800" dirty="0">
                <a:solidFill>
                  <a:schemeClr val="bg1"/>
                </a:solidFill>
                <a:latin typeface="+mn-lt"/>
              </a:rPr>
              <a:t>HOW TO LEVERAGE THESE TRENDS</a:t>
            </a:r>
          </a:p>
        </p:txBody>
      </p:sp>
      <p:graphicFrame>
        <p:nvGraphicFramePr>
          <p:cNvPr id="5" name="Content Placeholder 2">
            <a:extLst>
              <a:ext uri="{FF2B5EF4-FFF2-40B4-BE49-F238E27FC236}">
                <a16:creationId xmlns:a16="http://schemas.microsoft.com/office/drawing/2014/main" id="{10758E76-5736-446E-8F72-147B19DEEDE9}"/>
              </a:ext>
            </a:extLst>
          </p:cNvPr>
          <p:cNvGraphicFramePr>
            <a:graphicFrameLocks noGrp="1"/>
          </p:cNvGraphicFramePr>
          <p:nvPr>
            <p:ph idx="1"/>
            <p:extLst>
              <p:ext uri="{D42A27DB-BD31-4B8C-83A1-F6EECF244321}">
                <p14:modId xmlns:p14="http://schemas.microsoft.com/office/powerpoint/2010/main" val="2744952137"/>
              </p:ext>
            </p:extLst>
          </p:nvPr>
        </p:nvGraphicFramePr>
        <p:xfrm>
          <a:off x="5983063" y="277207"/>
          <a:ext cx="7641495" cy="7686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4458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F7D4E-9D16-5D4C-9ED1-A49CC898B49B}"/>
              </a:ext>
            </a:extLst>
          </p:cNvPr>
          <p:cNvSpPr/>
          <p:nvPr/>
        </p:nvSpPr>
        <p:spPr>
          <a:xfrm>
            <a:off x="0" y="5583936"/>
            <a:ext cx="14630400" cy="162153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Placeholder 1"/>
          <p:cNvSpPr txBox="1">
            <a:spLocks/>
          </p:cNvSpPr>
          <p:nvPr/>
        </p:nvSpPr>
        <p:spPr>
          <a:xfrm>
            <a:off x="0" y="5840138"/>
            <a:ext cx="14630400" cy="1109133"/>
          </a:xfrm>
          <a:prstGeom prst="rect">
            <a:avLst/>
          </a:prstGeom>
        </p:spPr>
        <p:txBody>
          <a:bodyPr vert="horz" lIns="146304" tIns="73152" rIns="146304" bIns="73152"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ctr" defTabSz="731520" rtl="0" eaLnBrk="1" fontAlgn="auto" latinLnBrk="0" hangingPunct="1">
              <a:lnSpc>
                <a:spcPct val="100000"/>
              </a:lnSpc>
              <a:spcBef>
                <a:spcPct val="0"/>
              </a:spcBef>
              <a:spcAft>
                <a:spcPts val="0"/>
              </a:spcAft>
              <a:buClrTx/>
              <a:buSzTx/>
              <a:buFontTx/>
              <a:buNone/>
              <a:tabLst/>
              <a:defRPr/>
            </a:pPr>
            <a:r>
              <a:rPr kumimoji="0" lang="en-US" sz="3840" b="1" i="0" u="none" strike="noStrike" kern="1200" cap="none" spc="128" normalizeH="0" baseline="0" noProof="0" dirty="0">
                <a:ln>
                  <a:noFill/>
                </a:ln>
                <a:solidFill>
                  <a:prstClr val="black"/>
                </a:solidFill>
                <a:effectLst/>
                <a:uLnTx/>
                <a:uFillTx/>
                <a:latin typeface="Arial" charset="0"/>
                <a:ea typeface="Arial" charset="0"/>
                <a:cs typeface="Arial" charset="0"/>
              </a:rPr>
              <a:t>TREND #7:  SOLUTIONS, NOT EXCUSES</a:t>
            </a:r>
            <a:endParaRPr kumimoji="0" lang="en-JM" sz="3840" b="1" i="0" u="none" strike="noStrike" kern="1200" cap="none" spc="128" normalizeH="0" baseline="0" noProof="0" dirty="0">
              <a:ln>
                <a:noFill/>
              </a:ln>
              <a:solidFill>
                <a:prstClr val="black"/>
              </a:solidFill>
              <a:effectLst/>
              <a:uLnTx/>
              <a:uFillTx/>
              <a:latin typeface="Helvetica"/>
              <a:ea typeface="+mj-ea"/>
              <a:cs typeface="Helvetica"/>
            </a:endParaRPr>
          </a:p>
        </p:txBody>
      </p:sp>
    </p:spTree>
    <p:extLst>
      <p:ext uri="{BB962C8B-B14F-4D97-AF65-F5344CB8AC3E}">
        <p14:creationId xmlns:p14="http://schemas.microsoft.com/office/powerpoint/2010/main" val="235155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www.ashevillenccommercialrealestate.com/files/2011/05/Build-To-Sui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10"/>
            <a:ext cx="14630399" cy="8229590"/>
          </a:xfrm>
          <a:prstGeom prst="rect">
            <a:avLst/>
          </a:prstGeom>
          <a:noFill/>
          <a:extLst>
            <a:ext uri="{909E8E84-426E-40DD-AFC4-6F175D3DCCD1}">
              <a14:hiddenFill xmlns:a14="http://schemas.microsoft.com/office/drawing/2010/main">
                <a:solidFill>
                  <a:srgbClr val="FFFFFF"/>
                </a:solidFill>
              </a14:hiddenFill>
            </a:ext>
          </a:extLst>
        </p:spPr>
      </p:pic>
      <p:sp>
        <p:nvSpPr>
          <p:cNvPr id="205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1197810"/>
            <a:ext cx="7220606" cy="7031790"/>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053"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44461" y="4004566"/>
            <a:ext cx="1122504"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idx="1"/>
          </p:nvPr>
        </p:nvSpPr>
        <p:spPr>
          <a:xfrm>
            <a:off x="344869" y="4114800"/>
            <a:ext cx="6189281" cy="3143807"/>
          </a:xfrm>
        </p:spPr>
        <p:txBody>
          <a:bodyPr anchor="ctr">
            <a:normAutofit/>
          </a:bodyPr>
          <a:lstStyle/>
          <a:p>
            <a:pPr marL="0" indent="0">
              <a:buNone/>
            </a:pPr>
            <a:endParaRPr lang="en-US" sz="2200" i="1" dirty="0"/>
          </a:p>
          <a:p>
            <a:pPr marL="0" indent="0">
              <a:buNone/>
            </a:pPr>
            <a:r>
              <a:rPr lang="en-US" sz="5400" i="1" dirty="0"/>
              <a:t>“We’ll take care of it”</a:t>
            </a:r>
          </a:p>
        </p:txBody>
      </p:sp>
    </p:spTree>
    <p:extLst>
      <p:ext uri="{BB962C8B-B14F-4D97-AF65-F5344CB8AC3E}">
        <p14:creationId xmlns:p14="http://schemas.microsoft.com/office/powerpoint/2010/main" val="40457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F7D4E-9D16-5D4C-9ED1-A49CC898B49B}"/>
              </a:ext>
            </a:extLst>
          </p:cNvPr>
          <p:cNvSpPr/>
          <p:nvPr/>
        </p:nvSpPr>
        <p:spPr>
          <a:xfrm>
            <a:off x="0" y="5583936"/>
            <a:ext cx="14630400" cy="162153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Placeholder 1"/>
          <p:cNvSpPr txBox="1">
            <a:spLocks/>
          </p:cNvSpPr>
          <p:nvPr/>
        </p:nvSpPr>
        <p:spPr>
          <a:xfrm>
            <a:off x="0" y="5840138"/>
            <a:ext cx="14630400" cy="1109133"/>
          </a:xfrm>
          <a:prstGeom prst="rect">
            <a:avLst/>
          </a:prstGeom>
        </p:spPr>
        <p:txBody>
          <a:bodyPr vert="horz" lIns="146304" tIns="73152" rIns="146304" bIns="73152"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ctr" defTabSz="731520" rtl="0" eaLnBrk="1" fontAlgn="auto" latinLnBrk="0" hangingPunct="1">
              <a:lnSpc>
                <a:spcPct val="100000"/>
              </a:lnSpc>
              <a:spcBef>
                <a:spcPct val="0"/>
              </a:spcBef>
              <a:spcAft>
                <a:spcPts val="0"/>
              </a:spcAft>
              <a:buClrTx/>
              <a:buSzTx/>
              <a:buFontTx/>
              <a:buNone/>
              <a:tabLst/>
              <a:defRPr/>
            </a:pPr>
            <a:r>
              <a:rPr kumimoji="0" lang="en-US" sz="3840" b="1" i="0" u="none" strike="noStrike" kern="1200" cap="none" spc="128" normalizeH="0" baseline="0" noProof="0" dirty="0">
                <a:ln>
                  <a:noFill/>
                </a:ln>
                <a:solidFill>
                  <a:prstClr val="black"/>
                </a:solidFill>
                <a:effectLst/>
                <a:uLnTx/>
                <a:uFillTx/>
                <a:latin typeface="Arial" charset="0"/>
                <a:ea typeface="Arial" charset="0"/>
                <a:cs typeface="Arial" charset="0"/>
              </a:rPr>
              <a:t>TREND #8:  HELPING BEATS SELLING</a:t>
            </a:r>
            <a:endParaRPr kumimoji="0" lang="en-JM" sz="3840" b="1" i="0" u="none" strike="noStrike" kern="1200" cap="none" spc="128" normalizeH="0" baseline="0" noProof="0" dirty="0">
              <a:ln>
                <a:noFill/>
              </a:ln>
              <a:solidFill>
                <a:prstClr val="black"/>
              </a:solidFill>
              <a:effectLst/>
              <a:uLnTx/>
              <a:uFillTx/>
              <a:latin typeface="Helvetica"/>
              <a:ea typeface="+mj-ea"/>
              <a:cs typeface="Helvetica"/>
            </a:endParaRPr>
          </a:p>
        </p:txBody>
      </p:sp>
    </p:spTree>
    <p:extLst>
      <p:ext uri="{BB962C8B-B14F-4D97-AF65-F5344CB8AC3E}">
        <p14:creationId xmlns:p14="http://schemas.microsoft.com/office/powerpoint/2010/main" val="133673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a:xfrm>
            <a:off x="731520" y="640082"/>
            <a:ext cx="13167360" cy="767715"/>
          </a:xfrm>
        </p:spPr>
        <p:txBody>
          <a:bodyPr/>
          <a:lstStyle/>
          <a:p>
            <a:r>
              <a:rPr lang="en-US" dirty="0">
                <a:solidFill>
                  <a:srgbClr val="0D1890"/>
                </a:solidFill>
                <a:latin typeface="+mn-lt"/>
              </a:rPr>
              <a:t>1 in 6 MARRIAGES IS TO A SPOUSE OF DIFFERENT RACE OR ETHNICITY</a:t>
            </a:r>
          </a:p>
        </p:txBody>
      </p:sp>
      <p:pic>
        <p:nvPicPr>
          <p:cNvPr id="53251" name="Picture 2" descr="http://cdn.elev8.com/files/2010/02/interracial_hand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5695" y="3548690"/>
            <a:ext cx="7250040" cy="3627118"/>
          </a:xfrm>
          <a:prstGeom prst="rect">
            <a:avLst/>
          </a:prstGeom>
          <a:noFill/>
          <a:ln w="9525">
            <a:noFill/>
            <a:miter lim="800000"/>
            <a:headEnd/>
            <a:tailEnd/>
          </a:ln>
        </p:spPr>
      </p:pic>
      <p:pic>
        <p:nvPicPr>
          <p:cNvPr id="5325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54418" y="2272619"/>
            <a:ext cx="4511040" cy="4998720"/>
          </a:xfrm>
          <a:prstGeom prst="rect">
            <a:avLst/>
          </a:prstGeom>
          <a:noFill/>
          <a:ln w="12700">
            <a:noFill/>
            <a:miter lim="800000"/>
            <a:headEnd/>
            <a:tailEnd/>
          </a:ln>
        </p:spPr>
      </p:pic>
    </p:spTree>
    <p:extLst>
      <p:ext uri="{BB962C8B-B14F-4D97-AF65-F5344CB8AC3E}">
        <p14:creationId xmlns:p14="http://schemas.microsoft.com/office/powerpoint/2010/main" val="2860749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12928" y="771096"/>
            <a:ext cx="5980378" cy="1957270"/>
          </a:xfrm>
        </p:spPr>
        <p:txBody>
          <a:bodyPr anchor="ctr">
            <a:noAutofit/>
          </a:bodyPr>
          <a:lstStyle/>
          <a:p>
            <a:pPr>
              <a:lnSpc>
                <a:spcPts val="9800"/>
              </a:lnSpc>
            </a:pPr>
            <a:br>
              <a:rPr lang="en-US" sz="6000" spc="301" dirty="0">
                <a:solidFill>
                  <a:srgbClr val="0D1890"/>
                </a:solidFill>
                <a:latin typeface="Franchise" charset="0"/>
                <a:ea typeface="Franchise" charset="0"/>
                <a:cs typeface="Franchise" charset="0"/>
              </a:rPr>
            </a:br>
            <a:r>
              <a:rPr lang="en-US" spc="301" dirty="0">
                <a:solidFill>
                  <a:srgbClr val="0D1890"/>
                </a:solidFill>
                <a:latin typeface="+mn-lt"/>
                <a:ea typeface="Franchise" charset="0"/>
                <a:cs typeface="Franchise" charset="0"/>
              </a:rPr>
              <a:t>HELPING BEATS SELLING</a:t>
            </a:r>
          </a:p>
        </p:txBody>
      </p:sp>
      <p:sp>
        <p:nvSpPr>
          <p:cNvPr id="8" name="Rectangle 7"/>
          <p:cNvSpPr/>
          <p:nvPr/>
        </p:nvSpPr>
        <p:spPr>
          <a:xfrm>
            <a:off x="-26741" y="5095676"/>
            <a:ext cx="14646275" cy="1873340"/>
          </a:xfrm>
          <a:prstGeom prst="rect">
            <a:avLst/>
          </a:prstGeom>
          <a:solidFill>
            <a:srgbClr val="D535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iStock_845949_LARG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41" y="0"/>
            <a:ext cx="7613441" cy="7766736"/>
          </a:xfrm>
          <a:prstGeom prst="rect">
            <a:avLst/>
          </a:prstGeom>
        </p:spPr>
      </p:pic>
      <p:sp>
        <p:nvSpPr>
          <p:cNvPr id="6" name="TextBox 5"/>
          <p:cNvSpPr txBox="1"/>
          <p:nvPr/>
        </p:nvSpPr>
        <p:spPr>
          <a:xfrm>
            <a:off x="7695567" y="5290384"/>
            <a:ext cx="6815100" cy="1384995"/>
          </a:xfrm>
          <a:prstGeom prst="rect">
            <a:avLst/>
          </a:prstGeom>
          <a:noFill/>
        </p:spPr>
        <p:txBody>
          <a:bodyPr wrap="square" lIns="91440" tIns="45720" rIns="91440" bIns="4572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Bariol" charset="0"/>
                <a:cs typeface="Franchise"/>
              </a:rPr>
              <a:t>If you help me, you’ll sell me.</a:t>
            </a:r>
          </a:p>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Bariol" charset="0"/>
              <a:cs typeface="Franchise"/>
            </a:endParaRP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Bariol" charset="0"/>
                <a:cs typeface="Franchise"/>
              </a:rPr>
              <a:t>And if you help me, you don’t have to sell me.</a:t>
            </a:r>
          </a:p>
        </p:txBody>
      </p:sp>
    </p:spTree>
    <p:extLst>
      <p:ext uri="{BB962C8B-B14F-4D97-AF65-F5344CB8AC3E}">
        <p14:creationId xmlns:p14="http://schemas.microsoft.com/office/powerpoint/2010/main" val="147856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5360" y="-194309"/>
            <a:ext cx="12435840" cy="1764030"/>
          </a:xfrm>
        </p:spPr>
        <p:txBody>
          <a:bodyPr/>
          <a:lstStyle/>
          <a:p>
            <a:r>
              <a:rPr lang="en-US">
                <a:solidFill>
                  <a:srgbClr val="0D1890"/>
                </a:solidFill>
                <a:latin typeface="Franchise"/>
              </a:rPr>
              <a:t>Your Turn</a:t>
            </a:r>
            <a:endParaRPr lang="en-US" dirty="0">
              <a:solidFill>
                <a:srgbClr val="0D1890"/>
              </a:solidFill>
              <a:latin typeface="Franchise"/>
            </a:endParaRPr>
          </a:p>
        </p:txBody>
      </p:sp>
      <p:sp>
        <p:nvSpPr>
          <p:cNvPr id="5" name="Subtitle 4"/>
          <p:cNvSpPr>
            <a:spLocks noGrp="1"/>
          </p:cNvSpPr>
          <p:nvPr>
            <p:ph type="subTitle" idx="1"/>
          </p:nvPr>
        </p:nvSpPr>
        <p:spPr>
          <a:xfrm>
            <a:off x="1889760" y="1920240"/>
            <a:ext cx="11094720" cy="2103120"/>
          </a:xfrm>
        </p:spPr>
        <p:txBody>
          <a:bodyPr/>
          <a:lstStyle/>
          <a:p>
            <a:r>
              <a:rPr lang="en-US" sz="4480">
                <a:solidFill>
                  <a:srgbClr val="0D1890"/>
                </a:solidFill>
                <a:latin typeface="Franchise"/>
              </a:rPr>
              <a:t>Turn to your neighbor and discuss one thing you learned here today that you can go back and utilize or apply right away</a:t>
            </a:r>
            <a:endParaRPr lang="en-US" sz="4480" dirty="0">
              <a:solidFill>
                <a:srgbClr val="0D1890"/>
              </a:solidFill>
              <a:latin typeface="Franchise"/>
            </a:endParaRPr>
          </a:p>
        </p:txBody>
      </p:sp>
      <p:pic>
        <p:nvPicPr>
          <p:cNvPr id="6" name="Picture 2" descr="http://metrics.net/blog/wp-content/uploads/2010/12/Finger-Pointing.jpg">
            <a:hlinkClick r:id="rId2"/>
          </p:cNvPr>
          <p:cNvPicPr>
            <a:picLocks noChangeAspect="1" noChangeArrowheads="1"/>
          </p:cNvPicPr>
          <p:nvPr/>
        </p:nvPicPr>
        <p:blipFill>
          <a:blip r:embed="rId3" cstate="print"/>
          <a:srcRect/>
          <a:stretch>
            <a:fillRect/>
          </a:stretch>
        </p:blipFill>
        <p:spPr bwMode="auto">
          <a:xfrm>
            <a:off x="4632960" y="4373879"/>
            <a:ext cx="5608320" cy="3001454"/>
          </a:xfrm>
          <a:prstGeom prst="rect">
            <a:avLst/>
          </a:prstGeom>
          <a:noFill/>
        </p:spPr>
      </p:pic>
    </p:spTree>
    <p:extLst>
      <p:ext uri="{BB962C8B-B14F-4D97-AF65-F5344CB8AC3E}">
        <p14:creationId xmlns:p14="http://schemas.microsoft.com/office/powerpoint/2010/main" val="142910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3882" y="2601450"/>
            <a:ext cx="13402850" cy="1957270"/>
          </a:xfrm>
        </p:spPr>
        <p:txBody>
          <a:bodyPr anchor="ctr">
            <a:noAutofit/>
          </a:bodyPr>
          <a:lstStyle/>
          <a:p>
            <a:pPr>
              <a:lnSpc>
                <a:spcPts val="9800"/>
              </a:lnSpc>
            </a:pPr>
            <a:r>
              <a:rPr lang="en-US" sz="10100" spc="301" dirty="0">
                <a:solidFill>
                  <a:schemeClr val="bg1"/>
                </a:solidFill>
                <a:latin typeface="Franchise" charset="0"/>
                <a:ea typeface="Franchise" charset="0"/>
                <a:cs typeface="Franchise" charset="0"/>
              </a:rPr>
              <a:t>FIVE THINGS YOU CAN </a:t>
            </a:r>
            <a:br>
              <a:rPr lang="en-US" sz="10100" spc="301" dirty="0">
                <a:solidFill>
                  <a:schemeClr val="bg1"/>
                </a:solidFill>
                <a:latin typeface="Franchise" charset="0"/>
                <a:ea typeface="Franchise" charset="0"/>
                <a:cs typeface="Franchise" charset="0"/>
              </a:rPr>
            </a:br>
            <a:r>
              <a:rPr lang="en-US" sz="10100" spc="301" dirty="0">
                <a:solidFill>
                  <a:schemeClr val="bg1"/>
                </a:solidFill>
                <a:latin typeface="Franchise" charset="0"/>
                <a:ea typeface="Franchise" charset="0"/>
                <a:cs typeface="Franchise" charset="0"/>
              </a:rPr>
              <a:t>DO RIGHT NOW</a:t>
            </a:r>
            <a:endParaRPr lang="en-US" sz="5000" spc="301" dirty="0">
              <a:solidFill>
                <a:schemeClr val="bg1"/>
              </a:solidFill>
              <a:latin typeface="Franchise" charset="0"/>
              <a:ea typeface="Franchise" charset="0"/>
              <a:cs typeface="Franchise" charset="0"/>
            </a:endParaRPr>
          </a:p>
        </p:txBody>
      </p:sp>
    </p:spTree>
    <p:extLst>
      <p:ext uri="{BB962C8B-B14F-4D97-AF65-F5344CB8AC3E}">
        <p14:creationId xmlns:p14="http://schemas.microsoft.com/office/powerpoint/2010/main" val="139142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D9AC-1A3A-4C94-9A1E-F90F4E8FE893}"/>
              </a:ext>
            </a:extLst>
          </p:cNvPr>
          <p:cNvSpPr>
            <a:spLocks noGrp="1"/>
          </p:cNvSpPr>
          <p:nvPr>
            <p:ph type="title"/>
          </p:nvPr>
        </p:nvSpPr>
        <p:spPr>
          <a:xfrm>
            <a:off x="613954" y="0"/>
            <a:ext cx="12618720" cy="1590677"/>
          </a:xfrm>
        </p:spPr>
        <p:txBody>
          <a:bodyPr/>
          <a:lstStyle/>
          <a:p>
            <a:pPr marL="731520" indent="-731520" algn="ctr"/>
            <a:br>
              <a:rPr lang="en-US" sz="2800" dirty="0">
                <a:solidFill>
                  <a:srgbClr val="0D1890"/>
                </a:solidFill>
                <a:latin typeface="Franchise"/>
              </a:rPr>
            </a:br>
            <a:r>
              <a:rPr lang="en-US" sz="4400" dirty="0">
                <a:solidFill>
                  <a:schemeClr val="bg1"/>
                </a:solidFill>
                <a:latin typeface="Franchise"/>
              </a:rPr>
              <a:t>5 THINGS TO DO – AND REMEMBER</a:t>
            </a:r>
            <a:br>
              <a:rPr lang="en-US" sz="2800" dirty="0">
                <a:solidFill>
                  <a:srgbClr val="0D1890"/>
                </a:solidFill>
                <a:latin typeface="Franchise"/>
              </a:rPr>
            </a:br>
            <a:br>
              <a:rPr lang="en-US" sz="2800" dirty="0">
                <a:solidFill>
                  <a:srgbClr val="0D1890"/>
                </a:solidFill>
                <a:latin typeface="Franchise"/>
              </a:rPr>
            </a:br>
            <a:br>
              <a:rPr lang="en-US" sz="2800" dirty="0">
                <a:solidFill>
                  <a:srgbClr val="0D1890"/>
                </a:solidFill>
                <a:latin typeface="Franchise"/>
              </a:rPr>
            </a:br>
            <a:br>
              <a:rPr lang="en-US" sz="2800" dirty="0">
                <a:solidFill>
                  <a:srgbClr val="0D1890"/>
                </a:solidFill>
                <a:latin typeface="Franchise"/>
              </a:rPr>
            </a:br>
            <a:br>
              <a:rPr lang="en-US" sz="2800" dirty="0">
                <a:solidFill>
                  <a:srgbClr val="0D1890"/>
                </a:solidFill>
                <a:latin typeface="Franchise"/>
              </a:rPr>
            </a:br>
            <a:br>
              <a:rPr lang="en-US" sz="2800" dirty="0">
                <a:solidFill>
                  <a:srgbClr val="0D1890"/>
                </a:solidFill>
                <a:latin typeface="Franchise"/>
              </a:rPr>
            </a:br>
            <a:endParaRPr lang="en-US" dirty="0">
              <a:solidFill>
                <a:schemeClr val="bg1"/>
              </a:solidFill>
              <a:latin typeface="Franchise"/>
            </a:endParaRPr>
          </a:p>
        </p:txBody>
      </p:sp>
      <p:sp>
        <p:nvSpPr>
          <p:cNvPr id="3" name="Content Placeholder 2">
            <a:extLst>
              <a:ext uri="{FF2B5EF4-FFF2-40B4-BE49-F238E27FC236}">
                <a16:creationId xmlns:a16="http://schemas.microsoft.com/office/drawing/2014/main" id="{00F5BFF9-1A0B-49F5-BD0C-1D50394EAD5E}"/>
              </a:ext>
            </a:extLst>
          </p:cNvPr>
          <p:cNvSpPr>
            <a:spLocks noGrp="1"/>
          </p:cNvSpPr>
          <p:nvPr>
            <p:ph idx="1"/>
          </p:nvPr>
        </p:nvSpPr>
        <p:spPr>
          <a:xfrm>
            <a:off x="847997" y="727871"/>
            <a:ext cx="13544005" cy="5512077"/>
          </a:xfrm>
        </p:spPr>
        <p:txBody>
          <a:bodyPr/>
          <a:lstStyle/>
          <a:p>
            <a:pPr marL="0" indent="0">
              <a:spcAft>
                <a:spcPts val="1200"/>
              </a:spcAft>
              <a:buNone/>
            </a:pPr>
            <a:endParaRPr lang="en-US" sz="2000" dirty="0">
              <a:solidFill>
                <a:schemeClr val="bg1"/>
              </a:solidFill>
              <a:latin typeface="Calibri" panose="020F0502020204030204" pitchFamily="34" charset="0"/>
              <a:ea typeface="Bariol" charset="0"/>
              <a:cs typeface="Calibri" panose="020F0502020204030204" pitchFamily="34" charset="0"/>
            </a:endParaRPr>
          </a:p>
          <a:p>
            <a:pPr marL="914400" indent="-914400">
              <a:spcAft>
                <a:spcPts val="1200"/>
              </a:spcAft>
              <a:buAutoNum type="arabicPeriod"/>
            </a:pPr>
            <a:r>
              <a:rPr lang="en-US" sz="2000" dirty="0">
                <a:solidFill>
                  <a:schemeClr val="bg1"/>
                </a:solidFill>
                <a:latin typeface="Calibri" panose="020F0502020204030204" pitchFamily="34" charset="0"/>
                <a:ea typeface="Bariol" charset="0"/>
                <a:cs typeface="Calibri" panose="020F0502020204030204" pitchFamily="34" charset="0"/>
              </a:rPr>
              <a:t>USE DIVERSE IMAGERY IN YOUR MARKETING – PEOPLE WANT TO SEE IMAGES THEY CAN RELATE TO</a:t>
            </a:r>
          </a:p>
          <a:p>
            <a:pPr marL="914400" indent="-914400">
              <a:spcAft>
                <a:spcPts val="1200"/>
              </a:spcAft>
              <a:buAutoNum type="arabicPeriod"/>
            </a:pPr>
            <a:endParaRPr lang="en-US" sz="2000" dirty="0">
              <a:solidFill>
                <a:schemeClr val="bg1"/>
              </a:solidFill>
              <a:latin typeface="Calibri" panose="020F0502020204030204" pitchFamily="34" charset="0"/>
              <a:ea typeface="Bariol" charset="0"/>
              <a:cs typeface="Calibri" panose="020F0502020204030204" pitchFamily="34" charset="0"/>
            </a:endParaRPr>
          </a:p>
          <a:p>
            <a:pPr marL="914400" indent="-914400">
              <a:spcAft>
                <a:spcPts val="1200"/>
              </a:spcAft>
              <a:buAutoNum type="arabicPeriod"/>
            </a:pPr>
            <a:r>
              <a:rPr lang="en-US" sz="2000" dirty="0">
                <a:solidFill>
                  <a:schemeClr val="bg1"/>
                </a:solidFill>
                <a:latin typeface="Calibri" panose="020F0502020204030204" pitchFamily="34" charset="0"/>
                <a:ea typeface="Bariol" charset="0"/>
                <a:cs typeface="Calibri" panose="020F0502020204030204" pitchFamily="34" charset="0"/>
              </a:rPr>
              <a:t>REMEMBER THATFASTER IS BETTER AND SIMPLE IS AWESOME.  TALK WITH CUSTOMERS AND YOUR TEAM TO IDENTIFY POTENTIAL “PAIN POINTS” AND WORK TO RESOLVE THEM</a:t>
            </a:r>
          </a:p>
          <a:p>
            <a:pPr marL="457200" indent="-457200">
              <a:spcAft>
                <a:spcPts val="1200"/>
              </a:spcAft>
              <a:buFont typeface="+mj-lt"/>
              <a:buAutoNum type="arabicPeriod"/>
            </a:pPr>
            <a:endParaRPr lang="en-US" sz="2000" dirty="0">
              <a:solidFill>
                <a:schemeClr val="bg1"/>
              </a:solidFill>
              <a:latin typeface="Calibri" panose="020F0502020204030204" pitchFamily="34" charset="0"/>
              <a:ea typeface="Bariol" charset="0"/>
              <a:cs typeface="Calibri" panose="020F0502020204030204" pitchFamily="34" charset="0"/>
            </a:endParaRPr>
          </a:p>
          <a:p>
            <a:pPr marL="914400" indent="-914400">
              <a:spcAft>
                <a:spcPts val="1200"/>
              </a:spcAft>
              <a:buAutoNum type="arabicPeriod"/>
            </a:pPr>
            <a:r>
              <a:rPr lang="en-US" sz="2000" dirty="0">
                <a:solidFill>
                  <a:schemeClr val="bg1"/>
                </a:solidFill>
                <a:latin typeface="Calibri" panose="020F0502020204030204" pitchFamily="34" charset="0"/>
                <a:ea typeface="Bariol" charset="0"/>
                <a:cs typeface="Calibri" panose="020F0502020204030204" pitchFamily="34" charset="0"/>
              </a:rPr>
              <a:t>USE CONSUMER INSIGHTS TO SELL DIFFERENTLY</a:t>
            </a:r>
          </a:p>
          <a:p>
            <a:pPr lvl="2">
              <a:spcBef>
                <a:spcPts val="1200"/>
              </a:spcBef>
              <a:spcAft>
                <a:spcPts val="1200"/>
              </a:spcAft>
            </a:pPr>
            <a:r>
              <a:rPr lang="en-US" sz="2000" dirty="0">
                <a:solidFill>
                  <a:schemeClr val="bg1"/>
                </a:solidFill>
                <a:latin typeface="Calibri" panose="020F0502020204030204" pitchFamily="34" charset="0"/>
                <a:ea typeface="Bariol" charset="0"/>
                <a:cs typeface="Calibri" panose="020F0502020204030204" pitchFamily="34" charset="0"/>
              </a:rPr>
              <a:t>Women like expansive offerings,  men like options in 3’s,  Millennials want to support causes</a:t>
            </a:r>
          </a:p>
          <a:p>
            <a:pPr lvl="2">
              <a:spcBef>
                <a:spcPts val="1200"/>
              </a:spcBef>
              <a:spcAft>
                <a:spcPts val="1200"/>
              </a:spcAft>
            </a:pPr>
            <a:r>
              <a:rPr lang="en-US" sz="2000" dirty="0">
                <a:solidFill>
                  <a:schemeClr val="bg1"/>
                </a:solidFill>
                <a:latin typeface="Calibri" panose="020F0502020204030204" pitchFamily="34" charset="0"/>
                <a:ea typeface="Bariol" charset="0"/>
                <a:cs typeface="Calibri" panose="020F0502020204030204" pitchFamily="34" charset="0"/>
              </a:rPr>
              <a:t>Remember “3 cups of tea”:  Be patient in cultivating new customer groups </a:t>
            </a:r>
          </a:p>
          <a:p>
            <a:pPr marL="457200" indent="-457200">
              <a:spcAft>
                <a:spcPts val="1200"/>
              </a:spcAft>
              <a:buFont typeface="+mj-lt"/>
              <a:buAutoNum type="arabicPeriod"/>
            </a:pPr>
            <a:endParaRPr lang="en-US" sz="2000" dirty="0">
              <a:solidFill>
                <a:srgbClr val="0D1890"/>
              </a:solidFill>
              <a:latin typeface="Calibri" panose="020F0502020204030204" pitchFamily="34" charset="0"/>
              <a:ea typeface="Bariol" charset="0"/>
              <a:cs typeface="Calibri" panose="020F0502020204030204" pitchFamily="34" charset="0"/>
            </a:endParaRPr>
          </a:p>
          <a:p>
            <a:pPr marL="457200" indent="-457200">
              <a:spcAft>
                <a:spcPts val="1200"/>
              </a:spcAft>
              <a:buFont typeface="+mj-lt"/>
              <a:buAutoNum type="arabicPeriod"/>
            </a:pPr>
            <a:r>
              <a:rPr lang="en-US" sz="2000" dirty="0">
                <a:solidFill>
                  <a:schemeClr val="bg1"/>
                </a:solidFill>
                <a:latin typeface="Calibri" panose="020F0502020204030204" pitchFamily="34" charset="0"/>
                <a:ea typeface="Bariol" charset="0"/>
                <a:cs typeface="Calibri" panose="020F0502020204030204" pitchFamily="34" charset="0"/>
              </a:rPr>
              <a:t>        BEING THE GOOD GUYS IS JUST AS IMPORTANT AS BEING GOOD AT WHAT YOU DO</a:t>
            </a:r>
          </a:p>
          <a:p>
            <a:pPr marL="914400" indent="-914400">
              <a:spcAft>
                <a:spcPts val="1200"/>
              </a:spcAft>
              <a:buFont typeface="+mj-lt"/>
              <a:buAutoNum type="arabicPeriod"/>
            </a:pPr>
            <a:endParaRPr lang="en-US" sz="2000" dirty="0">
              <a:solidFill>
                <a:schemeClr val="bg1"/>
              </a:solidFill>
              <a:latin typeface="Calibri" panose="020F0502020204030204" pitchFamily="34" charset="0"/>
              <a:ea typeface="Bariol" charset="0"/>
              <a:cs typeface="Calibri" panose="020F0502020204030204" pitchFamily="34" charset="0"/>
            </a:endParaRPr>
          </a:p>
          <a:p>
            <a:pPr marL="914400" indent="-914400">
              <a:spcAft>
                <a:spcPts val="1200"/>
              </a:spcAft>
              <a:buAutoNum type="arabicPeriod"/>
            </a:pPr>
            <a:r>
              <a:rPr lang="en-US" sz="2000" dirty="0">
                <a:solidFill>
                  <a:schemeClr val="bg1"/>
                </a:solidFill>
                <a:latin typeface="Calibri" panose="020F0502020204030204" pitchFamily="34" charset="0"/>
                <a:ea typeface="Bariol" charset="0"/>
                <a:cs typeface="Calibri" panose="020F0502020204030204" pitchFamily="34" charset="0"/>
              </a:rPr>
              <a:t>FOCUS ON HELPING OVER SELLING  - IF YOU HELP ME, YOU’LL SELL ME</a:t>
            </a:r>
          </a:p>
          <a:p>
            <a:endParaRPr lang="en-US" dirty="0"/>
          </a:p>
        </p:txBody>
      </p:sp>
    </p:spTree>
    <p:extLst>
      <p:ext uri="{BB962C8B-B14F-4D97-AF65-F5344CB8AC3E}">
        <p14:creationId xmlns:p14="http://schemas.microsoft.com/office/powerpoint/2010/main" val="391644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a:xfrm>
            <a:off x="1273469" y="265176"/>
            <a:ext cx="12618720" cy="1590677"/>
          </a:xfrm>
        </p:spPr>
        <p:txBody>
          <a:bodyPr/>
          <a:lstStyle/>
          <a:p>
            <a:pPr eaLnBrk="1" hangingPunct="1"/>
            <a:r>
              <a:rPr lang="en-US" dirty="0">
                <a:solidFill>
                  <a:srgbClr val="0D1890"/>
                </a:solidFill>
                <a:latin typeface="Franchise"/>
              </a:rPr>
              <a:t>My New Book Can Help</a:t>
            </a:r>
          </a:p>
        </p:txBody>
      </p:sp>
      <p:pic>
        <p:nvPicPr>
          <p:cNvPr id="3" name="Picture 2">
            <a:extLst>
              <a:ext uri="{FF2B5EF4-FFF2-40B4-BE49-F238E27FC236}">
                <a16:creationId xmlns:a16="http://schemas.microsoft.com/office/drawing/2014/main" id="{1CEF13B1-AEA8-4D46-83B6-A0F24B34A9A0}"/>
              </a:ext>
            </a:extLst>
          </p:cNvPr>
          <p:cNvPicPr>
            <a:picLocks noChangeAspect="1"/>
          </p:cNvPicPr>
          <p:nvPr/>
        </p:nvPicPr>
        <p:blipFill>
          <a:blip r:embed="rId3"/>
          <a:stretch>
            <a:fillRect/>
          </a:stretch>
        </p:blipFill>
        <p:spPr>
          <a:xfrm>
            <a:off x="1481329" y="1336321"/>
            <a:ext cx="4517136" cy="6162512"/>
          </a:xfrm>
          <a:prstGeom prst="rect">
            <a:avLst/>
          </a:prstGeom>
        </p:spPr>
      </p:pic>
      <p:graphicFrame>
        <p:nvGraphicFramePr>
          <p:cNvPr id="4" name="Object 3">
            <a:extLst>
              <a:ext uri="{FF2B5EF4-FFF2-40B4-BE49-F238E27FC236}">
                <a16:creationId xmlns:a16="http://schemas.microsoft.com/office/drawing/2014/main" id="{B7B31171-1F69-4024-A664-5A0FF5F8C090}"/>
              </a:ext>
            </a:extLst>
          </p:cNvPr>
          <p:cNvGraphicFramePr>
            <a:graphicFrameLocks noChangeAspect="1"/>
          </p:cNvGraphicFramePr>
          <p:nvPr/>
        </p:nvGraphicFramePr>
        <p:xfrm>
          <a:off x="8265713" y="552072"/>
          <a:ext cx="5761183" cy="6946761"/>
        </p:xfrm>
        <a:graphic>
          <a:graphicData uri="http://schemas.openxmlformats.org/presentationml/2006/ole">
            <mc:AlternateContent xmlns:mc="http://schemas.openxmlformats.org/markup-compatibility/2006">
              <mc:Choice xmlns:v="urn:schemas-microsoft-com:vml" Requires="v">
                <p:oleObj spid="_x0000_s5170" name="Acrobat Document" r:id="rId4" imgW="5828911" imgH="7543536" progId="Acrobat.Document.DC">
                  <p:embed/>
                </p:oleObj>
              </mc:Choice>
              <mc:Fallback>
                <p:oleObj name="Acrobat Document" r:id="rId4" imgW="5828911" imgH="7543536" progId="Acrobat.Document.DC">
                  <p:embed/>
                  <p:pic>
                    <p:nvPicPr>
                      <p:cNvPr id="4" name="Object 3">
                        <a:extLst>
                          <a:ext uri="{FF2B5EF4-FFF2-40B4-BE49-F238E27FC236}">
                            <a16:creationId xmlns:a16="http://schemas.microsoft.com/office/drawing/2014/main" id="{B7B31171-1F69-4024-A664-5A0FF5F8C090}"/>
                          </a:ext>
                        </a:extLst>
                      </p:cNvPr>
                      <p:cNvPicPr/>
                      <p:nvPr/>
                    </p:nvPicPr>
                    <p:blipFill>
                      <a:blip r:embed="rId5"/>
                      <a:stretch>
                        <a:fillRect/>
                      </a:stretch>
                    </p:blipFill>
                    <p:spPr>
                      <a:xfrm>
                        <a:off x="8265713" y="552072"/>
                        <a:ext cx="5761183" cy="6946761"/>
                      </a:xfrm>
                      <a:prstGeom prst="rect">
                        <a:avLst/>
                      </a:prstGeom>
                    </p:spPr>
                  </p:pic>
                </p:oleObj>
              </mc:Fallback>
            </mc:AlternateContent>
          </a:graphicData>
        </a:graphic>
      </p:graphicFrame>
    </p:spTree>
    <p:extLst>
      <p:ext uri="{BB962C8B-B14F-4D97-AF65-F5344CB8AC3E}">
        <p14:creationId xmlns:p14="http://schemas.microsoft.com/office/powerpoint/2010/main" val="2187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0"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7D37CE7-5CBA-4A05-ACFA-5DC9D3748B98}"/>
              </a:ext>
            </a:extLst>
          </p:cNvPr>
          <p:cNvSpPr>
            <a:spLocks noGrp="1"/>
          </p:cNvSpPr>
          <p:nvPr>
            <p:ph type="title"/>
          </p:nvPr>
        </p:nvSpPr>
        <p:spPr>
          <a:xfrm>
            <a:off x="1234440" y="2360719"/>
            <a:ext cx="3154680" cy="3056708"/>
          </a:xfrm>
          <a:noFill/>
        </p:spPr>
        <p:txBody>
          <a:bodyPr anchor="ctr">
            <a:normAutofit/>
          </a:bodyPr>
          <a:lstStyle/>
          <a:p>
            <a:pPr algn="ctr"/>
            <a:r>
              <a:rPr lang="en-US" sz="4300" dirty="0">
                <a:solidFill>
                  <a:srgbClr val="FFFFFF"/>
                </a:solidFill>
                <a:latin typeface="+mn-lt"/>
              </a:rPr>
              <a:t>TIME FOR YOUR QUESTIONS</a:t>
            </a:r>
          </a:p>
        </p:txBody>
      </p:sp>
      <p:pic>
        <p:nvPicPr>
          <p:cNvPr id="1026" name="Picture 2" descr="Questions &amp; Answers | Restoring Study 329">
            <a:extLst>
              <a:ext uri="{FF2B5EF4-FFF2-40B4-BE49-F238E27FC236}">
                <a16:creationId xmlns:a16="http://schemas.microsoft.com/office/drawing/2014/main" id="{0E426493-5CC9-45FE-993E-222FC8231E09}"/>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5732779" y="1021403"/>
            <a:ext cx="8136840" cy="618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145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04261" y="373739"/>
            <a:ext cx="5198770" cy="7415464"/>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58370" name="Rectangle 2"/>
          <p:cNvSpPr>
            <a:spLocks noGrp="1" noChangeArrowheads="1"/>
          </p:cNvSpPr>
          <p:nvPr>
            <p:ph type="ctrTitle"/>
          </p:nvPr>
        </p:nvSpPr>
        <p:spPr>
          <a:xfrm>
            <a:off x="917669" y="3389834"/>
            <a:ext cx="4171950" cy="4327230"/>
          </a:xfrm>
        </p:spPr>
        <p:txBody>
          <a:bodyPr vert="horz" lIns="91440" tIns="45720" rIns="91440" bIns="45720" rtlCol="0" anchor="ctr">
            <a:normAutofit/>
          </a:bodyPr>
          <a:lstStyle/>
          <a:p>
            <a:pPr defTabSz="914364"/>
            <a:r>
              <a:rPr lang="en-US" sz="2000" dirty="0">
                <a:solidFill>
                  <a:srgbClr val="FFFFFF"/>
                </a:solidFill>
                <a:latin typeface="+mn-lt"/>
              </a:rPr>
              <a:t>©2021 McDonald Marketing</a:t>
            </a:r>
            <a:br>
              <a:rPr lang="en-US" sz="2000" dirty="0">
                <a:solidFill>
                  <a:srgbClr val="FFFFFF"/>
                </a:solidFill>
                <a:latin typeface="+mn-lt"/>
              </a:rPr>
            </a:br>
            <a:r>
              <a:rPr lang="en-US" sz="2000" dirty="0">
                <a:solidFill>
                  <a:srgbClr val="FFFFFF"/>
                </a:solidFill>
                <a:latin typeface="+mn-lt"/>
              </a:rPr>
              <a:t>3700 Quebec Street </a:t>
            </a:r>
            <a:br>
              <a:rPr lang="en-US" sz="2000" dirty="0">
                <a:solidFill>
                  <a:srgbClr val="FFFFFF"/>
                </a:solidFill>
                <a:latin typeface="+mn-lt"/>
              </a:rPr>
            </a:br>
            <a:r>
              <a:rPr lang="en-US" sz="2000" dirty="0">
                <a:solidFill>
                  <a:srgbClr val="FFFFFF"/>
                </a:solidFill>
                <a:latin typeface="+mn-lt"/>
              </a:rPr>
              <a:t>Suite 100-360</a:t>
            </a:r>
            <a:br>
              <a:rPr lang="en-US" sz="2000" dirty="0">
                <a:solidFill>
                  <a:srgbClr val="FFFFFF"/>
                </a:solidFill>
                <a:latin typeface="+mn-lt"/>
              </a:rPr>
            </a:br>
            <a:r>
              <a:rPr lang="en-US" sz="2000" dirty="0">
                <a:solidFill>
                  <a:srgbClr val="FFFFFF"/>
                </a:solidFill>
                <a:latin typeface="+mn-lt"/>
              </a:rPr>
              <a:t>Denver, CO  80207</a:t>
            </a:r>
            <a:br>
              <a:rPr lang="en-US" sz="2000" dirty="0">
                <a:solidFill>
                  <a:srgbClr val="FFFFFF"/>
                </a:solidFill>
                <a:latin typeface="+mn-lt"/>
              </a:rPr>
            </a:br>
            <a:r>
              <a:rPr lang="en-US" sz="2000" dirty="0">
                <a:solidFill>
                  <a:srgbClr val="FFFFFF"/>
                </a:solidFill>
                <a:latin typeface="+mn-lt"/>
              </a:rPr>
              <a:t>214-880-1717, Fax 214-880-7596 </a:t>
            </a:r>
            <a:br>
              <a:rPr lang="en-US" sz="2000" dirty="0">
                <a:solidFill>
                  <a:srgbClr val="FFFFFF"/>
                </a:solidFill>
                <a:latin typeface="+mn-lt"/>
                <a:hlinkClick r:id="rId2">
                  <a:extLst>
                    <a:ext uri="{A12FA001-AC4F-418D-AE19-62706E023703}">
                      <ahyp:hlinkClr xmlns:ahyp="http://schemas.microsoft.com/office/drawing/2018/hyperlinkcolor" val="tx"/>
                    </a:ext>
                  </a:extLst>
                </a:hlinkClick>
              </a:rPr>
            </a:br>
            <a:r>
              <a:rPr lang="en-US" sz="2000" dirty="0">
                <a:solidFill>
                  <a:srgbClr val="FFFFFF"/>
                </a:solidFill>
                <a:latin typeface="+mn-lt"/>
                <a:hlinkClick r:id="rId2">
                  <a:extLst>
                    <a:ext uri="{A12FA001-AC4F-418D-AE19-62706E023703}">
                      <ahyp:hlinkClr xmlns:ahyp="http://schemas.microsoft.com/office/drawing/2018/hyperlinkcolor" val="tx"/>
                    </a:ext>
                  </a:extLst>
                </a:hlinkClick>
              </a:rPr>
              <a:t>kelly@mcdonaldmarketing.com</a:t>
            </a:r>
            <a:br>
              <a:rPr lang="en-US" sz="2000" dirty="0">
                <a:solidFill>
                  <a:srgbClr val="FFFFFF"/>
                </a:solidFill>
                <a:latin typeface="+mn-lt"/>
              </a:rPr>
            </a:br>
            <a:br>
              <a:rPr lang="en-US" sz="2000" dirty="0">
                <a:solidFill>
                  <a:srgbClr val="FFFFFF"/>
                </a:solidFill>
                <a:latin typeface="+mn-lt"/>
              </a:rPr>
            </a:br>
            <a:br>
              <a:rPr lang="en-US" sz="2000" dirty="0">
                <a:solidFill>
                  <a:srgbClr val="FFFFFF"/>
                </a:solidFill>
                <a:latin typeface="+mn-lt"/>
              </a:rPr>
            </a:br>
            <a:r>
              <a:rPr lang="en-US" sz="2000" dirty="0">
                <a:solidFill>
                  <a:srgbClr val="FFFFFF"/>
                </a:solidFill>
                <a:latin typeface="+mn-lt"/>
              </a:rPr>
              <a:t>All rights reserved. </a:t>
            </a:r>
            <a:br>
              <a:rPr lang="en-US" sz="2000" dirty="0">
                <a:solidFill>
                  <a:srgbClr val="FFFFFF"/>
                </a:solidFill>
                <a:latin typeface="+mn-lt"/>
              </a:rPr>
            </a:br>
            <a:r>
              <a:rPr lang="en-US" sz="2000" dirty="0">
                <a:solidFill>
                  <a:srgbClr val="FFFFFF"/>
                </a:solidFill>
                <a:latin typeface="+mn-lt"/>
              </a:rPr>
              <a:t>No part of this material may be reproduced in any form without permission by the author.</a:t>
            </a:r>
          </a:p>
        </p:txBody>
      </p:sp>
      <p:pic>
        <p:nvPicPr>
          <p:cNvPr id="2" name="Picture 4" descr="To You All - Thank You! | Timber Composite Doors Blog">
            <a:extLst>
              <a:ext uri="{FF2B5EF4-FFF2-40B4-BE49-F238E27FC236}">
                <a16:creationId xmlns:a16="http://schemas.microsoft.com/office/drawing/2014/main" id="{73B07AE1-011B-4B56-BD58-4397E8D5A0A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6184587" y="721295"/>
            <a:ext cx="7864254" cy="6796538"/>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p:cNvSpPr txBox="1">
            <a:spLocks noChangeArrowheads="1"/>
          </p:cNvSpPr>
          <p:nvPr/>
        </p:nvSpPr>
        <p:spPr bwMode="auto">
          <a:xfrm>
            <a:off x="6094456" y="3389834"/>
            <a:ext cx="184731" cy="535531"/>
          </a:xfrm>
          <a:prstGeom prst="rect">
            <a:avLst/>
          </a:prstGeom>
          <a:noFill/>
          <a:ln w="12700">
            <a:noFill/>
            <a:miter lim="800000"/>
            <a:headEnd/>
            <a:tailEnd/>
          </a:ln>
        </p:spPr>
        <p:txBody>
          <a:bodyPr wrap="none">
            <a:spAutoFit/>
          </a:bodyPr>
          <a:lstStyle/>
          <a:p>
            <a:pPr marL="0" marR="0" lvl="0" indent="0" algn="l" defTabSz="1097236" rtl="0" eaLnBrk="0" fontAlgn="auto" latinLnBrk="0" hangingPunct="0">
              <a:lnSpc>
                <a:spcPct val="100000"/>
              </a:lnSpc>
              <a:spcBef>
                <a:spcPts val="0"/>
              </a:spcBef>
              <a:spcAft>
                <a:spcPts val="0"/>
              </a:spcAft>
              <a:buClrTx/>
              <a:buSzTx/>
              <a:buFontTx/>
              <a:buNone/>
              <a:tabLst/>
              <a:defRPr/>
            </a:pPr>
            <a:endParaRPr kumimoji="0" lang="en-US" sz="2880" b="0" i="0" u="none" strike="noStrike" kern="1200" cap="none" spc="0" normalizeH="0" baseline="0" noProof="0">
              <a:ln>
                <a:noFill/>
              </a:ln>
              <a:solidFill>
                <a:prstClr val="black"/>
              </a:solidFill>
              <a:effectLst/>
              <a:uLnTx/>
              <a:uFillTx/>
              <a:latin typeface="Calibri"/>
              <a:ea typeface="+mn-ea"/>
              <a:cs typeface="+mn-cs"/>
            </a:endParaRPr>
          </a:p>
        </p:txBody>
      </p:sp>
      <p:sp>
        <p:nvSpPr>
          <p:cNvPr id="58372" name="Rectangle 4"/>
          <p:cNvSpPr>
            <a:spLocks noChangeArrowheads="1"/>
          </p:cNvSpPr>
          <p:nvPr/>
        </p:nvSpPr>
        <p:spPr bwMode="auto">
          <a:xfrm>
            <a:off x="1127810" y="835715"/>
            <a:ext cx="3751668" cy="1785104"/>
          </a:xfrm>
          <a:prstGeom prst="rect">
            <a:avLst/>
          </a:prstGeom>
          <a:noFill/>
          <a:ln w="12700">
            <a:noFill/>
            <a:miter lim="800000"/>
            <a:headEnd/>
            <a:tailEnd/>
          </a:ln>
        </p:spPr>
        <p:txBody>
          <a:bodyPr wrap="none">
            <a:spAutoFit/>
          </a:bodyPr>
          <a:lstStyle/>
          <a:p>
            <a:pPr marL="0" marR="0" lvl="0" indent="0" algn="ctr" defTabSz="1097236" rtl="0" eaLnBrk="0" fontAlgn="auto" latinLnBrk="0" hangingPunct="0">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For more information about</a:t>
            </a:r>
          </a:p>
          <a:p>
            <a:pPr marL="0" marR="0" lvl="0" indent="0" algn="ctr" defTabSz="1097236" rtl="0" eaLnBrk="0" fontAlgn="auto" latinLnBrk="0" hangingPunct="0">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 consumer trends, contact </a:t>
            </a:r>
            <a:br>
              <a:rPr kumimoji="0" lang="en-US" sz="2000" b="0" i="0" u="none" strike="noStrike" kern="1200" cap="none" spc="0" normalizeH="0" baseline="0" noProof="0" dirty="0">
                <a:ln>
                  <a:noFill/>
                </a:ln>
                <a:solidFill>
                  <a:prstClr val="white"/>
                </a:solidFill>
                <a:effectLst/>
                <a:uLnTx/>
                <a:uFillTx/>
                <a:latin typeface="Calibri"/>
                <a:ea typeface="+mn-ea"/>
                <a:cs typeface="+mn-cs"/>
              </a:rPr>
            </a:br>
            <a:r>
              <a:rPr kumimoji="0" lang="en-US" sz="2000" b="0" i="0" u="none" strike="noStrike" kern="1200" cap="none" spc="0" normalizeH="0" baseline="0" noProof="0" dirty="0">
                <a:ln>
                  <a:noFill/>
                </a:ln>
                <a:solidFill>
                  <a:prstClr val="white"/>
                </a:solidFill>
                <a:effectLst/>
                <a:uLnTx/>
                <a:uFillTx/>
                <a:latin typeface="Calibri"/>
                <a:ea typeface="+mn-ea"/>
                <a:cs typeface="+mn-cs"/>
              </a:rPr>
              <a:t>Kelly McDonald at </a:t>
            </a:r>
            <a:br>
              <a:rPr kumimoji="0" lang="en-US" sz="2000" b="0" i="0" u="none" strike="noStrike" kern="1200" cap="none" spc="0" normalizeH="0" baseline="0" noProof="0" dirty="0">
                <a:ln>
                  <a:noFill/>
                </a:ln>
                <a:solidFill>
                  <a:prstClr val="white"/>
                </a:solidFill>
                <a:effectLst/>
                <a:uLnTx/>
                <a:uFillTx/>
                <a:latin typeface="Calibri"/>
                <a:ea typeface="+mn-ea"/>
                <a:cs typeface="+mn-cs"/>
              </a:rPr>
            </a:br>
            <a:r>
              <a:rPr kumimoji="0" lang="en-US" sz="2000" b="0" i="0" u="none" strike="noStrike" kern="1200" cap="none" spc="0" normalizeH="0" baseline="0" noProof="0" dirty="0">
                <a:ln>
                  <a:noFill/>
                </a:ln>
                <a:solidFill>
                  <a:prstClr val="white"/>
                </a:solidFill>
                <a:effectLst/>
                <a:uLnTx/>
                <a:uFillTx/>
                <a:latin typeface="Calibri"/>
                <a:ea typeface="+mn-ea"/>
                <a:cs typeface="+mn-cs"/>
              </a:rPr>
              <a:t>214-880-1717 </a:t>
            </a:r>
          </a:p>
          <a:p>
            <a:pPr marL="0" marR="0" lvl="0" indent="0" algn="ctr" defTabSz="1097236" rtl="0" eaLnBrk="0" fontAlgn="auto" latinLnBrk="0" hangingPunct="0">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or </a:t>
            </a:r>
            <a:r>
              <a:rPr kumimoji="0" lang="en-US" sz="2000" b="0" i="1" u="none" strike="noStrike" kern="1200" cap="none" spc="0" normalizeH="0" baseline="0" noProof="0" dirty="0">
                <a:ln>
                  <a:noFill/>
                </a:ln>
                <a:solidFill>
                  <a:prstClr val="white"/>
                </a:solidFill>
                <a:effectLst/>
                <a:uLnTx/>
                <a:uFillTx/>
                <a:latin typeface="Calibri"/>
                <a:ea typeface="+mn-ea"/>
                <a:cs typeface="+mn-cs"/>
              </a:rPr>
              <a:t>kelly@mcdonaldmarketing.com</a:t>
            </a:r>
          </a:p>
        </p:txBody>
      </p:sp>
    </p:spTree>
    <p:extLst>
      <p:ext uri="{BB962C8B-B14F-4D97-AF65-F5344CB8AC3E}">
        <p14:creationId xmlns:p14="http://schemas.microsoft.com/office/powerpoint/2010/main" val="11389461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descr="A close up of a logo&#10;&#10;Description automatically generated">
            <a:extLst>
              <a:ext uri="{FF2B5EF4-FFF2-40B4-BE49-F238E27FC236}">
                <a16:creationId xmlns:a16="http://schemas.microsoft.com/office/drawing/2014/main" id="{4EB021E1-21EE-114E-B175-2EE2B9097BF5}"/>
              </a:ext>
            </a:extLst>
          </p:cNvPr>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rot="10800000">
            <a:off x="1481893" y="833572"/>
            <a:ext cx="13322941" cy="7413696"/>
          </a:xfrm>
          <a:prstGeom prst="rect">
            <a:avLst/>
          </a:prstGeom>
        </p:spPr>
      </p:pic>
      <p:sp>
        <p:nvSpPr>
          <p:cNvPr id="47" name="AutoShape 11">
            <a:extLst>
              <a:ext uri="{FF2B5EF4-FFF2-40B4-BE49-F238E27FC236}">
                <a16:creationId xmlns:a16="http://schemas.microsoft.com/office/drawing/2014/main" id="{84BA2D91-9E86-C249-A4F1-1E354C9A0669}"/>
              </a:ext>
            </a:extLst>
          </p:cNvPr>
          <p:cNvSpPr>
            <a:spLocks/>
          </p:cNvSpPr>
          <p:nvPr/>
        </p:nvSpPr>
        <p:spPr bwMode="auto">
          <a:xfrm>
            <a:off x="1226852" y="2399827"/>
            <a:ext cx="2880360" cy="1333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0480" tIns="30480" rIns="30480" bIns="30480" anchor="ctr"/>
          <a:lstStyle/>
          <a:p>
            <a:pPr marL="0" marR="0" lvl="0" indent="0" algn="l" defTabSz="1097280" rtl="0" eaLnBrk="1" fontAlgn="auto" latinLnBrk="0" hangingPunct="1">
              <a:lnSpc>
                <a:spcPct val="90000"/>
              </a:lnSpc>
              <a:spcBef>
                <a:spcPts val="0"/>
              </a:spcBef>
              <a:spcAft>
                <a:spcPts val="0"/>
              </a:spcAft>
              <a:buClrTx/>
              <a:buSzTx/>
              <a:buFontTx/>
              <a:buNone/>
              <a:tabLst/>
              <a:defRPr/>
            </a:pPr>
            <a:endParaRPr kumimoji="0" lang="en-US" sz="1080" b="0" i="0" u="none" strike="noStrike" kern="1200" cap="none" spc="0" normalizeH="0" baseline="0" noProof="0" dirty="0">
              <a:ln>
                <a:noFill/>
              </a:ln>
              <a:solidFill>
                <a:prstClr val="black"/>
              </a:solidFill>
              <a:effectLst/>
              <a:uLnTx/>
              <a:uFillTx/>
              <a:latin typeface="Lato" panose="020F0502020204030203" pitchFamily="34" charset="77"/>
              <a:ea typeface="+mn-ea"/>
              <a:cs typeface="+mn-cs"/>
            </a:endParaRPr>
          </a:p>
        </p:txBody>
      </p:sp>
      <p:pic>
        <p:nvPicPr>
          <p:cNvPr id="2" name="Picture 1">
            <a:extLst>
              <a:ext uri="{FF2B5EF4-FFF2-40B4-BE49-F238E27FC236}">
                <a16:creationId xmlns:a16="http://schemas.microsoft.com/office/drawing/2014/main" id="{A4F2C7B7-E389-46E5-8EA3-7F15D552E8A0}"/>
              </a:ext>
            </a:extLst>
          </p:cNvPr>
          <p:cNvPicPr>
            <a:picLocks noChangeAspect="1"/>
          </p:cNvPicPr>
          <p:nvPr/>
        </p:nvPicPr>
        <p:blipFill>
          <a:blip r:embed="rId4"/>
          <a:stretch>
            <a:fillRect/>
          </a:stretch>
        </p:blipFill>
        <p:spPr>
          <a:xfrm>
            <a:off x="-16093" y="6974315"/>
            <a:ext cx="2853175" cy="1272955"/>
          </a:xfrm>
          <a:prstGeom prst="rect">
            <a:avLst/>
          </a:prstGeom>
        </p:spPr>
      </p:pic>
      <p:sp>
        <p:nvSpPr>
          <p:cNvPr id="16" name="AutoShape 11">
            <a:extLst>
              <a:ext uri="{FF2B5EF4-FFF2-40B4-BE49-F238E27FC236}">
                <a16:creationId xmlns:a16="http://schemas.microsoft.com/office/drawing/2014/main" id="{D8B333DF-2867-4425-93B0-4B4F92CD7EF2}"/>
              </a:ext>
            </a:extLst>
          </p:cNvPr>
          <p:cNvSpPr>
            <a:spLocks/>
          </p:cNvSpPr>
          <p:nvPr/>
        </p:nvSpPr>
        <p:spPr bwMode="auto">
          <a:xfrm>
            <a:off x="675250" y="1015682"/>
            <a:ext cx="9447920" cy="1089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0480" tIns="30480" rIns="30480" bIns="30480" anchor="ctr"/>
          <a:lstStyle/>
          <a:p>
            <a:pPr marL="0" marR="0" lvl="0" indent="0" algn="l" defTabSz="1097280" rtl="0" eaLnBrk="1" fontAlgn="auto" latinLnBrk="0" hangingPunct="1">
              <a:lnSpc>
                <a:spcPct val="90000"/>
              </a:lnSpc>
              <a:spcBef>
                <a:spcPts val="0"/>
              </a:spcBef>
              <a:spcAft>
                <a:spcPts val="0"/>
              </a:spcAft>
              <a:buClrTx/>
              <a:buSzTx/>
              <a:buFontTx/>
              <a:buNone/>
              <a:tabLst/>
              <a:defRPr/>
            </a:pPr>
            <a:endParaRPr kumimoji="0" lang="en-US" sz="108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967ADDA-A6DB-442C-ADAF-51AF60081230}"/>
              </a:ext>
            </a:extLst>
          </p:cNvPr>
          <p:cNvSpPr txBox="1"/>
          <p:nvPr/>
        </p:nvSpPr>
        <p:spPr>
          <a:xfrm>
            <a:off x="109493" y="1783963"/>
            <a:ext cx="14138266" cy="6075509"/>
          </a:xfrm>
          <a:prstGeom prst="rect">
            <a:avLst/>
          </a:prstGeom>
          <a:noFill/>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altLang="en-US" sz="288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411480" marR="0" lvl="0" indent="-41148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2478BFC4-6B76-4EFE-8588-ADB32868B34A}"/>
              </a:ext>
            </a:extLst>
          </p:cNvPr>
          <p:cNvSpPr/>
          <p:nvPr/>
        </p:nvSpPr>
        <p:spPr>
          <a:xfrm>
            <a:off x="59459" y="349116"/>
            <a:ext cx="14548794" cy="756583"/>
          </a:xfrm>
          <a:prstGeom prst="rect">
            <a:avLst/>
          </a:prstGeom>
          <a:gradFill>
            <a:gsLst>
              <a:gs pos="0">
                <a:srgbClr val="2F84B8"/>
              </a:gs>
              <a:gs pos="100000">
                <a:schemeClr val="accent5">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5760" b="0" i="0" u="none" strike="noStrike" kern="1200" cap="none" spc="0" normalizeH="0" baseline="0" noProof="0" dirty="0">
                <a:ln>
                  <a:noFill/>
                </a:ln>
                <a:solidFill>
                  <a:prstClr val="white"/>
                </a:solidFill>
                <a:effectLst/>
                <a:uLnTx/>
                <a:uFillTx/>
                <a:latin typeface="Calibri" panose="020F0502020204030204"/>
                <a:ea typeface="+mn-ea"/>
                <a:cs typeface="+mn-cs"/>
              </a:rPr>
              <a:t>DIVERSITY COMES IN MANY FORMS</a:t>
            </a:r>
            <a:endParaRPr kumimoji="0" lang="id-ID" sz="5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2" descr="Start Planning Today">
            <a:extLst>
              <a:ext uri="{FF2B5EF4-FFF2-40B4-BE49-F238E27FC236}">
                <a16:creationId xmlns:a16="http://schemas.microsoft.com/office/drawing/2014/main" id="{CF7A6428-FF1D-4725-8438-19B231A3374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8523" y="3182712"/>
            <a:ext cx="1876426" cy="24288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What is woman abuse? – Luke's Place">
            <a:extLst>
              <a:ext uri="{FF2B5EF4-FFF2-40B4-BE49-F238E27FC236}">
                <a16:creationId xmlns:a16="http://schemas.microsoft.com/office/drawing/2014/main" id="{EBF48A0F-D1E9-426B-818C-A11F6C1A9B02}"/>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8996269" y="3337527"/>
            <a:ext cx="2126599" cy="22058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Big bus business — MAN Truck &amp; Bus">
            <a:extLst>
              <a:ext uri="{FF2B5EF4-FFF2-40B4-BE49-F238E27FC236}">
                <a16:creationId xmlns:a16="http://schemas.microsoft.com/office/drawing/2014/main" id="{A1BC7294-D566-471E-A108-D63AA325145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60535" y="3263714"/>
            <a:ext cx="2354554" cy="22308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ow families with 2 dads raise their kids">
            <a:extLst>
              <a:ext uri="{FF2B5EF4-FFF2-40B4-BE49-F238E27FC236}">
                <a16:creationId xmlns:a16="http://schemas.microsoft.com/office/drawing/2014/main" id="{17DF2324-B40E-42A3-85F6-24E66C09ED1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755797" y="5809763"/>
            <a:ext cx="2619376" cy="22196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ow to Avoid Feeling Lonely When You Work Alone | FlexJobs">
            <a:extLst>
              <a:ext uri="{FF2B5EF4-FFF2-40B4-BE49-F238E27FC236}">
                <a16:creationId xmlns:a16="http://schemas.microsoft.com/office/drawing/2014/main" id="{017DDFB5-85EC-47F2-B9D0-2BA3946E146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86493" y="1388950"/>
            <a:ext cx="2698777" cy="16861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Why is it Called the Nuclear Family? | Merriam-Webster">
            <a:extLst>
              <a:ext uri="{FF2B5EF4-FFF2-40B4-BE49-F238E27FC236}">
                <a16:creationId xmlns:a16="http://schemas.microsoft.com/office/drawing/2014/main" id="{21A76B32-ABFA-4BBC-857E-248739F0893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498405" y="5800255"/>
            <a:ext cx="2466976" cy="2229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ow to Master Working From Home—While Under Quarantine With Kids | Parents">
            <a:extLst>
              <a:ext uri="{FF2B5EF4-FFF2-40B4-BE49-F238E27FC236}">
                <a16:creationId xmlns:a16="http://schemas.microsoft.com/office/drawing/2014/main" id="{9B472D8A-2D13-4F49-92DD-EA86252DBB0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630212" y="5800255"/>
            <a:ext cx="2619376" cy="22292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elated image">
            <a:extLst>
              <a:ext uri="{FF2B5EF4-FFF2-40B4-BE49-F238E27FC236}">
                <a16:creationId xmlns:a16="http://schemas.microsoft.com/office/drawing/2014/main" id="{CD15E484-195B-4ACD-8256-31CBABEC2DE4}"/>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11341945" y="3361762"/>
            <a:ext cx="3268354" cy="218162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thletic Asian man smiling while out for a morning run - Eye Center of VA">
            <a:extLst>
              <a:ext uri="{FF2B5EF4-FFF2-40B4-BE49-F238E27FC236}">
                <a16:creationId xmlns:a16="http://schemas.microsoft.com/office/drawing/2014/main" id="{47C2EFAF-8BF2-478A-89E3-DEB3C6D5A3F5}"/>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4841761" y="3174808"/>
            <a:ext cx="1925826" cy="23820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American Muslim Women and Domestic Violence">
            <a:extLst>
              <a:ext uri="{FF2B5EF4-FFF2-40B4-BE49-F238E27FC236}">
                <a16:creationId xmlns:a16="http://schemas.microsoft.com/office/drawing/2014/main" id="{4A51C261-C5F2-4457-9856-BBDC5B6BB2A1}"/>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9333579" y="1449740"/>
            <a:ext cx="1901128" cy="16489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What Is A Kippah? | My Jewish Learning">
            <a:extLst>
              <a:ext uri="{FF2B5EF4-FFF2-40B4-BE49-F238E27FC236}">
                <a16:creationId xmlns:a16="http://schemas.microsoft.com/office/drawing/2014/main" id="{39A9692F-BCD1-493C-9B55-702F817FD1DB}"/>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100329" y="1407385"/>
            <a:ext cx="1901126" cy="16743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o I Got my Manual Wheelchair- How do I Develop my Wheelchair Skills?">
            <a:extLst>
              <a:ext uri="{FF2B5EF4-FFF2-40B4-BE49-F238E27FC236}">
                <a16:creationId xmlns:a16="http://schemas.microsoft.com/office/drawing/2014/main" id="{C8DD2BF5-BDF0-4AE6-B2D2-9065EA2088F9}"/>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232282" y="5562004"/>
            <a:ext cx="2244181" cy="25148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Gay Native American wins Democratic primary in deep-red Kansas">
            <a:extLst>
              <a:ext uri="{FF2B5EF4-FFF2-40B4-BE49-F238E27FC236}">
                <a16:creationId xmlns:a16="http://schemas.microsoft.com/office/drawing/2014/main" id="{24145632-953C-40A5-9B91-4CC81DFD64D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958659" y="3167375"/>
            <a:ext cx="1876426" cy="23895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he Most Important Thing to Do Before Your Next Team Meeting | MeetingsNet">
            <a:extLst>
              <a:ext uri="{FF2B5EF4-FFF2-40B4-BE49-F238E27FC236}">
                <a16:creationId xmlns:a16="http://schemas.microsoft.com/office/drawing/2014/main" id="{AEC4222F-A967-4863-B062-D87BCA624DE9}"/>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065485" y="1527062"/>
            <a:ext cx="2762039" cy="14349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11CF17-16C0-44EB-A1DE-2D77B8AA0DB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flipH="1">
            <a:off x="11612304" y="1462124"/>
            <a:ext cx="2342846" cy="1757135"/>
          </a:xfrm>
          <a:prstGeom prst="rect">
            <a:avLst/>
          </a:prstGeom>
        </p:spPr>
      </p:pic>
      <p:pic>
        <p:nvPicPr>
          <p:cNvPr id="5" name="Picture 4">
            <a:extLst>
              <a:ext uri="{FF2B5EF4-FFF2-40B4-BE49-F238E27FC236}">
                <a16:creationId xmlns:a16="http://schemas.microsoft.com/office/drawing/2014/main" id="{43052F1D-F418-4253-8548-25DC8514D4C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1260516" y="5868374"/>
            <a:ext cx="3230248" cy="2161081"/>
          </a:xfrm>
          <a:prstGeom prst="rect">
            <a:avLst/>
          </a:prstGeom>
        </p:spPr>
      </p:pic>
    </p:spTree>
    <p:extLst>
      <p:ext uri="{BB962C8B-B14F-4D97-AF65-F5344CB8AC3E}">
        <p14:creationId xmlns:p14="http://schemas.microsoft.com/office/powerpoint/2010/main" val="42411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a:xfrm>
            <a:off x="1418318" y="344213"/>
            <a:ext cx="12742606" cy="1052695"/>
          </a:xfrm>
        </p:spPr>
        <p:txBody>
          <a:bodyPr/>
          <a:lstStyle/>
          <a:p>
            <a:pPr eaLnBrk="1" hangingPunct="1"/>
            <a:r>
              <a:rPr lang="en-US" sz="4000" dirty="0">
                <a:solidFill>
                  <a:srgbClr val="0D1890"/>
                </a:solidFill>
                <a:latin typeface="+mn-lt"/>
              </a:rPr>
              <a:t>A Few Ways You Might Not Have Thought of as “Diversity”</a:t>
            </a:r>
          </a:p>
        </p:txBody>
      </p:sp>
      <p:sp>
        <p:nvSpPr>
          <p:cNvPr id="703491" name="Rectangle 3"/>
          <p:cNvSpPr>
            <a:spLocks noGrp="1" noChangeArrowheads="1"/>
          </p:cNvSpPr>
          <p:nvPr>
            <p:ph type="body" idx="1"/>
          </p:nvPr>
        </p:nvSpPr>
        <p:spPr>
          <a:xfrm>
            <a:off x="667149" y="1392399"/>
            <a:ext cx="12435840" cy="6272784"/>
          </a:xfrm>
        </p:spPr>
        <p:txBody>
          <a:bodyPr>
            <a:normAutofit fontScale="55000" lnSpcReduction="20000"/>
          </a:bodyPr>
          <a:lstStyle/>
          <a:p>
            <a:pPr eaLnBrk="1" hangingPunct="1">
              <a:lnSpc>
                <a:spcPct val="80000"/>
              </a:lnSpc>
            </a:pPr>
            <a:endParaRPr lang="en-US" sz="3200" dirty="0"/>
          </a:p>
          <a:p>
            <a:pPr eaLnBrk="1" hangingPunct="1">
              <a:lnSpc>
                <a:spcPct val="80000"/>
              </a:lnSpc>
            </a:pPr>
            <a:r>
              <a:rPr lang="en-US" sz="5400" dirty="0">
                <a:solidFill>
                  <a:srgbClr val="0D1890"/>
                </a:solidFill>
              </a:rPr>
              <a:t>Introverts vs. Extroverts </a:t>
            </a:r>
          </a:p>
          <a:p>
            <a:pPr eaLnBrk="1" hangingPunct="1">
              <a:lnSpc>
                <a:spcPct val="80000"/>
              </a:lnSpc>
            </a:pPr>
            <a:endParaRPr lang="en-US" sz="5400" dirty="0">
              <a:solidFill>
                <a:srgbClr val="0D1890"/>
              </a:solidFill>
            </a:endParaRPr>
          </a:p>
          <a:p>
            <a:pPr eaLnBrk="1" hangingPunct="1">
              <a:lnSpc>
                <a:spcPct val="80000"/>
              </a:lnSpc>
            </a:pPr>
            <a:r>
              <a:rPr lang="en-US" sz="5400" dirty="0">
                <a:solidFill>
                  <a:srgbClr val="0D1890"/>
                </a:solidFill>
              </a:rPr>
              <a:t>Creative vs. Analytic Thinking</a:t>
            </a:r>
          </a:p>
          <a:p>
            <a:pPr eaLnBrk="1" hangingPunct="1">
              <a:lnSpc>
                <a:spcPct val="80000"/>
              </a:lnSpc>
            </a:pPr>
            <a:endParaRPr lang="en-US" sz="5400" dirty="0">
              <a:solidFill>
                <a:srgbClr val="0D1890"/>
              </a:solidFill>
            </a:endParaRPr>
          </a:p>
          <a:p>
            <a:pPr eaLnBrk="1" hangingPunct="1">
              <a:lnSpc>
                <a:spcPct val="80000"/>
              </a:lnSpc>
            </a:pPr>
            <a:r>
              <a:rPr lang="en-US" sz="5400" dirty="0">
                <a:solidFill>
                  <a:srgbClr val="0D1890"/>
                </a:solidFill>
              </a:rPr>
              <a:t>Morning People vs. Night Owls</a:t>
            </a:r>
          </a:p>
          <a:p>
            <a:pPr eaLnBrk="1" hangingPunct="1">
              <a:lnSpc>
                <a:spcPct val="80000"/>
              </a:lnSpc>
            </a:pPr>
            <a:endParaRPr lang="en-US" sz="5400" dirty="0">
              <a:solidFill>
                <a:srgbClr val="0D1890"/>
              </a:solidFill>
            </a:endParaRPr>
          </a:p>
          <a:p>
            <a:pPr eaLnBrk="1" hangingPunct="1">
              <a:lnSpc>
                <a:spcPct val="80000"/>
              </a:lnSpc>
            </a:pPr>
            <a:r>
              <a:rPr lang="en-US" sz="5400" dirty="0">
                <a:solidFill>
                  <a:srgbClr val="0D1890"/>
                </a:solidFill>
              </a:rPr>
              <a:t>Generational differences &amp; perceptions of “good service”</a:t>
            </a:r>
          </a:p>
          <a:p>
            <a:pPr marL="0" indent="0" eaLnBrk="1" hangingPunct="1">
              <a:lnSpc>
                <a:spcPct val="80000"/>
              </a:lnSpc>
              <a:buNone/>
            </a:pPr>
            <a:endParaRPr lang="en-US" sz="5400" dirty="0">
              <a:solidFill>
                <a:srgbClr val="0D1890"/>
              </a:solidFill>
            </a:endParaRPr>
          </a:p>
          <a:p>
            <a:pPr eaLnBrk="1" hangingPunct="1">
              <a:lnSpc>
                <a:spcPct val="80000"/>
              </a:lnSpc>
            </a:pPr>
            <a:r>
              <a:rPr lang="en-US" sz="5400" dirty="0">
                <a:solidFill>
                  <a:srgbClr val="0D1890"/>
                </a:solidFill>
              </a:rPr>
              <a:t>Rural vs. Metro</a:t>
            </a:r>
          </a:p>
          <a:p>
            <a:pPr eaLnBrk="1" hangingPunct="1">
              <a:lnSpc>
                <a:spcPct val="80000"/>
              </a:lnSpc>
            </a:pPr>
            <a:endParaRPr lang="en-US" sz="5400" dirty="0">
              <a:solidFill>
                <a:srgbClr val="0D1890"/>
              </a:solidFill>
            </a:endParaRPr>
          </a:p>
          <a:p>
            <a:pPr eaLnBrk="1" hangingPunct="1">
              <a:lnSpc>
                <a:spcPct val="80000"/>
              </a:lnSpc>
            </a:pPr>
            <a:r>
              <a:rPr lang="en-US" sz="5400" dirty="0">
                <a:solidFill>
                  <a:srgbClr val="0D1890"/>
                </a:solidFill>
              </a:rPr>
              <a:t>Communication styles:  face-to-face or email/texting only</a:t>
            </a:r>
          </a:p>
          <a:p>
            <a:pPr eaLnBrk="1" hangingPunct="1">
              <a:lnSpc>
                <a:spcPct val="80000"/>
              </a:lnSpc>
            </a:pPr>
            <a:endParaRPr lang="en-US" sz="5400" dirty="0">
              <a:solidFill>
                <a:srgbClr val="0D1890"/>
              </a:solidFill>
            </a:endParaRPr>
          </a:p>
          <a:p>
            <a:pPr eaLnBrk="1" hangingPunct="1">
              <a:lnSpc>
                <a:spcPct val="80000"/>
              </a:lnSpc>
            </a:pPr>
            <a:r>
              <a:rPr lang="en-US" sz="5400" dirty="0">
                <a:solidFill>
                  <a:srgbClr val="0D1890"/>
                </a:solidFill>
              </a:rPr>
              <a:t>Apple people vs. Google people</a:t>
            </a:r>
          </a:p>
          <a:p>
            <a:pPr eaLnBrk="1" hangingPunct="1">
              <a:lnSpc>
                <a:spcPct val="80000"/>
              </a:lnSpc>
            </a:pPr>
            <a:endParaRPr lang="en-US" sz="5400" dirty="0">
              <a:solidFill>
                <a:srgbClr val="0D1890"/>
              </a:solidFill>
            </a:endParaRPr>
          </a:p>
          <a:p>
            <a:pPr eaLnBrk="1" hangingPunct="1">
              <a:lnSpc>
                <a:spcPct val="80000"/>
              </a:lnSpc>
            </a:pPr>
            <a:endParaRPr lang="en-US" sz="5400" dirty="0"/>
          </a:p>
          <a:p>
            <a:pPr eaLnBrk="1" hangingPunct="1">
              <a:lnSpc>
                <a:spcPct val="80000"/>
              </a:lnSpc>
            </a:pPr>
            <a:endParaRPr lang="en-US" sz="5400" dirty="0"/>
          </a:p>
          <a:p>
            <a:pPr eaLnBrk="1" hangingPunct="1">
              <a:lnSpc>
                <a:spcPct val="80000"/>
              </a:lnSpc>
            </a:pPr>
            <a:endParaRPr lang="en-US" sz="256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54205" y="870561"/>
            <a:ext cx="4477751" cy="2986624"/>
          </a:xfrm>
          <a:prstGeom prst="rect">
            <a:avLst/>
          </a:prstGeom>
          <a:ln>
            <a:noFill/>
          </a:ln>
          <a:effectLst>
            <a:softEdge rad="112500"/>
          </a:effectLst>
        </p:spPr>
      </p:pic>
      <p:pic>
        <p:nvPicPr>
          <p:cNvPr id="3076" name="Picture 4" descr="Image result for apple vs google">
            <a:extLst>
              <a:ext uri="{FF2B5EF4-FFF2-40B4-BE49-F238E27FC236}">
                <a16:creationId xmlns:a16="http://schemas.microsoft.com/office/drawing/2014/main" id="{8A63761D-3BBA-4E73-9988-EEB542813D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96051" y="6113643"/>
            <a:ext cx="3866550" cy="143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545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03490"/>
                                        </p:tgtEl>
                                        <p:attrNameLst>
                                          <p:attrName>style.visibility</p:attrName>
                                        </p:attrNameLst>
                                      </p:cBhvr>
                                      <p:to>
                                        <p:strVal val="visible"/>
                                      </p:to>
                                    </p:set>
                                    <p:anim calcmode="lin" valueType="num">
                                      <p:cBhvr>
                                        <p:cTn id="7" dur="1000" fill="hold"/>
                                        <p:tgtEl>
                                          <p:spTgt spid="703490"/>
                                        </p:tgtEl>
                                        <p:attrNameLst>
                                          <p:attrName>ppt_x</p:attrName>
                                        </p:attrNameLst>
                                      </p:cBhvr>
                                      <p:tavLst>
                                        <p:tav tm="0">
                                          <p:val>
                                            <p:strVal val="#ppt_x-.2"/>
                                          </p:val>
                                        </p:tav>
                                        <p:tav tm="100000">
                                          <p:val>
                                            <p:strVal val="#ppt_x"/>
                                          </p:val>
                                        </p:tav>
                                      </p:tavLst>
                                    </p:anim>
                                    <p:anim calcmode="lin" valueType="num">
                                      <p:cBhvr>
                                        <p:cTn id="8" dur="1000" fill="hold"/>
                                        <p:tgtEl>
                                          <p:spTgt spid="7034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0349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03491">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03491">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03491">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03491">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03491">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03491">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03491">
                                            <p:txEl>
                                              <p:pRg st="13" end="1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0" grpId="0"/>
      <p:bldP spid="70349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D5C96-6AB9-4BE3-8362-A312D135DB3C}"/>
              </a:ext>
            </a:extLst>
          </p:cNvPr>
          <p:cNvSpPr>
            <a:spLocks noGrp="1"/>
          </p:cNvSpPr>
          <p:nvPr>
            <p:ph type="title"/>
          </p:nvPr>
        </p:nvSpPr>
        <p:spPr/>
        <p:txBody>
          <a:bodyPr/>
          <a:lstStyle/>
          <a:p>
            <a:pPr algn="ctr"/>
            <a:r>
              <a:rPr lang="en-US" dirty="0">
                <a:solidFill>
                  <a:srgbClr val="0D1890"/>
                </a:solidFill>
                <a:latin typeface="+mn-lt"/>
              </a:rPr>
              <a:t>HOW TO LEVERAGE THIS TREND</a:t>
            </a:r>
          </a:p>
        </p:txBody>
      </p:sp>
      <p:sp>
        <p:nvSpPr>
          <p:cNvPr id="3" name="Content Placeholder 2">
            <a:extLst>
              <a:ext uri="{FF2B5EF4-FFF2-40B4-BE49-F238E27FC236}">
                <a16:creationId xmlns:a16="http://schemas.microsoft.com/office/drawing/2014/main" id="{2A3B2099-962D-4624-9824-84FF31B3F0F7}"/>
              </a:ext>
            </a:extLst>
          </p:cNvPr>
          <p:cNvSpPr>
            <a:spLocks noGrp="1"/>
          </p:cNvSpPr>
          <p:nvPr>
            <p:ph idx="1"/>
          </p:nvPr>
        </p:nvSpPr>
        <p:spPr/>
        <p:txBody>
          <a:bodyPr/>
          <a:lstStyle/>
          <a:p>
            <a:pPr marL="0" indent="0">
              <a:buNone/>
            </a:pPr>
            <a:r>
              <a:rPr lang="en-US" sz="5400" dirty="0">
                <a:solidFill>
                  <a:srgbClr val="0D1890"/>
                </a:solidFill>
              </a:rPr>
              <a:t>Use diverse imagery </a:t>
            </a:r>
          </a:p>
          <a:p>
            <a:pPr marL="0" indent="0">
              <a:buNone/>
            </a:pPr>
            <a:r>
              <a:rPr lang="en-US" sz="5400" dirty="0">
                <a:solidFill>
                  <a:srgbClr val="0D1890"/>
                </a:solidFill>
              </a:rPr>
              <a:t>in your marketing</a:t>
            </a:r>
          </a:p>
        </p:txBody>
      </p:sp>
      <p:pic>
        <p:nvPicPr>
          <p:cNvPr id="5" name="Picture 4">
            <a:extLst>
              <a:ext uri="{FF2B5EF4-FFF2-40B4-BE49-F238E27FC236}">
                <a16:creationId xmlns:a16="http://schemas.microsoft.com/office/drawing/2014/main" id="{90AC0F5B-3E43-45AB-89F7-AEEE08E2B4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32769" y="1368111"/>
            <a:ext cx="4544371" cy="2869041"/>
          </a:xfrm>
          <a:prstGeom prst="rect">
            <a:avLst/>
          </a:prstGeom>
        </p:spPr>
      </p:pic>
      <p:pic>
        <p:nvPicPr>
          <p:cNvPr id="6" name="Picture 4" descr="Air Condition | Gas Furnace | Service tech visit | Goodman">
            <a:extLst>
              <a:ext uri="{FF2B5EF4-FFF2-40B4-BE49-F238E27FC236}">
                <a16:creationId xmlns:a16="http://schemas.microsoft.com/office/drawing/2014/main" id="{546FA8EB-DF4A-48B7-AED1-6E2E801CA82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38114" y="4237152"/>
            <a:ext cx="4210069" cy="34966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374552A-095D-46E4-B8F8-AF9EE3FEB6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5840" y="4233873"/>
            <a:ext cx="6704331" cy="3542083"/>
          </a:xfrm>
          <a:prstGeom prst="rect">
            <a:avLst/>
          </a:prstGeom>
        </p:spPr>
      </p:pic>
    </p:spTree>
    <p:extLst>
      <p:ext uri="{BB962C8B-B14F-4D97-AF65-F5344CB8AC3E}">
        <p14:creationId xmlns:p14="http://schemas.microsoft.com/office/powerpoint/2010/main" val="2412530689"/>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arity">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TotalTime>
  <Words>1528</Words>
  <Application>Microsoft Office PowerPoint</Application>
  <PresentationFormat>Custom</PresentationFormat>
  <Paragraphs>291</Paragraphs>
  <Slides>66</Slides>
  <Notes>5</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66</vt:i4>
      </vt:variant>
    </vt:vector>
  </HeadingPairs>
  <TitlesOfParts>
    <vt:vector size="81" baseType="lpstr">
      <vt:lpstr>Arial</vt:lpstr>
      <vt:lpstr>Calibri</vt:lpstr>
      <vt:lpstr>Calibri Light</vt:lpstr>
      <vt:lpstr>Franchise</vt:lpstr>
      <vt:lpstr>Helvetica</vt:lpstr>
      <vt:lpstr>Lato</vt:lpstr>
      <vt:lpstr>Open Sans</vt:lpstr>
      <vt:lpstr>soho-w01-thin-condensed</vt:lpstr>
      <vt:lpstr>Office Theme</vt:lpstr>
      <vt:lpstr>3_Office Theme</vt:lpstr>
      <vt:lpstr>4_Office Theme</vt:lpstr>
      <vt:lpstr>2_Office Theme</vt:lpstr>
      <vt:lpstr>Clarity</vt:lpstr>
      <vt:lpstr>1_Custom Design</vt:lpstr>
      <vt:lpstr>Acrobat Document</vt:lpstr>
      <vt:lpstr>PowerPoint Presentation</vt:lpstr>
      <vt:lpstr>PowerPoint Presentation</vt:lpstr>
      <vt:lpstr>PowerPoint Presentation</vt:lpstr>
      <vt:lpstr>Top 5 Most &amp; Least Diverse States</vt:lpstr>
      <vt:lpstr>PowerPoint Presentation</vt:lpstr>
      <vt:lpstr>1 in 6 MARRIAGES IS TO A SPOUSE OF DIFFERENT RACE OR ETHNICITY</vt:lpstr>
      <vt:lpstr>PowerPoint Presentation</vt:lpstr>
      <vt:lpstr>A Few Ways You Might Not Have Thought of as “Diversity”</vt:lpstr>
      <vt:lpstr>HOW TO LEVERAGE THIS TREND</vt:lpstr>
      <vt:lpstr>PowerPoint Presentation</vt:lpstr>
      <vt:lpstr>Rural to Urban Shift:  3 of 4 Live in Urban Counties</vt:lpstr>
      <vt:lpstr>PowerPoint Presentation</vt:lpstr>
      <vt:lpstr>Change in White Rural Population</vt:lpstr>
      <vt:lpstr>Change in Rural Black Population</vt:lpstr>
      <vt:lpstr>Change in Rural Hispanic Population</vt:lpstr>
      <vt:lpstr>MINORITIES MOVING TO SUBURBS  </vt:lpstr>
      <vt:lpstr>OTHER SUBURBANITES</vt:lpstr>
      <vt:lpstr>HOW TO LEVERAGE THIS TREND</vt:lpstr>
      <vt:lpstr>PowerPoint Presentation</vt:lpstr>
      <vt:lpstr>Understanding Someone Different from You Means Understanding Their Life</vt:lpstr>
      <vt:lpstr>Try This Exercise!</vt:lpstr>
      <vt:lpstr>Who is Ron Howard?</vt:lpstr>
      <vt:lpstr>Women Value the Opinions of Others</vt:lpstr>
      <vt:lpstr>Millennial’s Key Values</vt:lpstr>
      <vt:lpstr>MILLENNIALS PREFER PETS OVER PEOPLE</vt:lpstr>
      <vt:lpstr>THEY’D RATHER JOIN A CAUSE THAN A CLUB</vt:lpstr>
      <vt:lpstr>Hispanic / Latinx Insights   Relationships, Not Transactions</vt:lpstr>
      <vt:lpstr>Black Customers are Group Most Swayed by Brand Values &amp; Diversity Practices </vt:lpstr>
      <vt:lpstr>Asian  Values &amp; Insights</vt:lpstr>
      <vt:lpstr>Southeast Asians</vt:lpstr>
      <vt:lpstr>Selling to Southeast Asians</vt:lpstr>
      <vt:lpstr>  Most Global Cultures:   “Three Cups of Tea”  </vt:lpstr>
      <vt:lpstr>HOW TO LEVERAGE THESE INSIGHTS</vt:lpstr>
      <vt:lpstr>PowerPoint Presentation</vt:lpstr>
      <vt:lpstr>GREEN MATTERS</vt:lpstr>
      <vt:lpstr>Every Business is a  Local Business</vt:lpstr>
      <vt:lpstr>FASTER IS BETTER AND SIMPLE IS AWESOME</vt:lpstr>
      <vt:lpstr>Talk Straight &amp;          Be Honest</vt:lpstr>
      <vt:lpstr>TOYOTA CREATED MUTUAL STRATEGY WITH THEIR DEALERS</vt:lpstr>
      <vt:lpstr>Toyota Kept it Simple…</vt:lpstr>
      <vt:lpstr>HOW TO LEVERAGE THIS TREND</vt:lpstr>
      <vt:lpstr>PowerPoint Presentation</vt:lpstr>
      <vt:lpstr>More Single Parents than Ever Before</vt:lpstr>
      <vt:lpstr>SHOW YOUR SOUL</vt:lpstr>
      <vt:lpstr>HOW TO LEVERAGE THIS TREND</vt:lpstr>
      <vt:lpstr>PowerPoint Presentation</vt:lpstr>
      <vt:lpstr>PowerPoint Presentation</vt:lpstr>
      <vt:lpstr>PowerPoint Presentation</vt:lpstr>
      <vt:lpstr>Be Aware that Our Differences are Real</vt:lpstr>
      <vt:lpstr>WHAT SCOTT DID…</vt:lpstr>
      <vt:lpstr>SELLING TO WOMEN</vt:lpstr>
      <vt:lpstr>SELLING TO MEN</vt:lpstr>
      <vt:lpstr>WHAT NO ONE WANTS…</vt:lpstr>
      <vt:lpstr>EVERYONE’S #1 PET PEEVE</vt:lpstr>
      <vt:lpstr>No One Reads Anymore – We Skim…</vt:lpstr>
      <vt:lpstr>HOW TO LEVERAGE THESE TRENDS</vt:lpstr>
      <vt:lpstr>PowerPoint Presentation</vt:lpstr>
      <vt:lpstr>PowerPoint Presentation</vt:lpstr>
      <vt:lpstr>PowerPoint Presentation</vt:lpstr>
      <vt:lpstr> HELPING BEATS SELLING</vt:lpstr>
      <vt:lpstr>Your Turn</vt:lpstr>
      <vt:lpstr>FIVE THINGS YOU CAN  DO RIGHT NOW</vt:lpstr>
      <vt:lpstr> 5 THINGS TO DO – AND REMEMBER      </vt:lpstr>
      <vt:lpstr>My New Book Can Help</vt:lpstr>
      <vt:lpstr>TIME FOR YOUR QUESTIONS</vt:lpstr>
      <vt:lpstr>©2021 McDonald Marketing 3700 Quebec Street  Suite 100-360 Denver, CO  80207 214-880-1717, Fax 214-880-7596  kelly@mcdonaldmarketing.com   All rights reserved.  No part of this material may be reproduced in any form without permission by the author.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DEMOGRAPHICS &amp; DIVERSITY IN AMERICA:   What You Need to Know for Business NOW</dc:title>
  <dc:creator>Kelly McDonald</dc:creator>
  <cp:lastModifiedBy>Kelly McDonald</cp:lastModifiedBy>
  <cp:revision>62</cp:revision>
  <cp:lastPrinted>2021-10-21T09:37:47Z</cp:lastPrinted>
  <dcterms:created xsi:type="dcterms:W3CDTF">2020-12-01T19:57:25Z</dcterms:created>
  <dcterms:modified xsi:type="dcterms:W3CDTF">2021-10-21T10:10:22Z</dcterms:modified>
</cp:coreProperties>
</file>